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73" r:id="rId9"/>
    <p:sldId id="269" r:id="rId10"/>
    <p:sldId id="268" r:id="rId11"/>
    <p:sldId id="270" r:id="rId12"/>
    <p:sldId id="271" r:id="rId13"/>
    <p:sldId id="267" r:id="rId14"/>
    <p:sldId id="265" r:id="rId15"/>
    <p:sldId id="274" r:id="rId16"/>
    <p:sldId id="272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504BD-CBA6-4536-9FE5-AC4EF1FB3A76}" type="doc">
      <dgm:prSet loTypeId="urn:microsoft.com/office/officeart/2005/8/layout/vList4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F5C091-5489-4FAB-A597-D5F2CA9AE0D3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dirty="0" smtClean="0">
              <a:latin typeface="Times New Roman" pitchFamily="18" charset="0"/>
              <a:cs typeface="Times New Roman" pitchFamily="18" charset="0"/>
            </a:rPr>
            <a:t>Организация охраны образовательного учреждения</a:t>
          </a:r>
          <a:endParaRPr lang="ru-RU" sz="1400" b="1" i="0" u="sng" dirty="0">
            <a:latin typeface="Times New Roman" pitchFamily="18" charset="0"/>
            <a:cs typeface="Times New Roman" pitchFamily="18" charset="0"/>
          </a:endParaRPr>
        </a:p>
      </dgm:t>
    </dgm:pt>
    <dgm:pt modelId="{15323524-C8A3-42AD-8620-0C5B150390E4}" type="parTrans" cxnId="{6CEC2459-E6ED-4347-B589-FDB0CB694BD1}">
      <dgm:prSet/>
      <dgm:spPr/>
      <dgm:t>
        <a:bodyPr/>
        <a:lstStyle/>
        <a:p>
          <a:endParaRPr lang="ru-RU"/>
        </a:p>
      </dgm:t>
    </dgm:pt>
    <dgm:pt modelId="{6A0E08E9-CCC9-4FE4-864E-837B2C9D83B1}" type="sibTrans" cxnId="{6CEC2459-E6ED-4347-B589-FDB0CB694BD1}">
      <dgm:prSet/>
      <dgm:spPr/>
      <dgm:t>
        <a:bodyPr/>
        <a:lstStyle/>
        <a:p>
          <a:endParaRPr lang="ru-RU"/>
        </a:p>
      </dgm:t>
    </dgm:pt>
    <dgm:pt modelId="{2590BF30-7589-475C-B0F2-2739D8E3DACE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500" b="1" u="sng" dirty="0" smtClean="0">
              <a:latin typeface="Times New Roman" pitchFamily="18" charset="0"/>
              <a:cs typeface="Times New Roman" pitchFamily="18" charset="0"/>
            </a:rPr>
            <a:t>Организация антитеррористической защищенности учреждения</a:t>
          </a:r>
          <a:endParaRPr lang="ru-RU" sz="1500" b="1" u="sng" dirty="0">
            <a:latin typeface="Times New Roman" pitchFamily="18" charset="0"/>
            <a:cs typeface="Times New Roman" pitchFamily="18" charset="0"/>
          </a:endParaRPr>
        </a:p>
      </dgm:t>
    </dgm:pt>
    <dgm:pt modelId="{A90D2A56-7343-45EB-8F04-DC8206FF4CD8}" type="parTrans" cxnId="{AD194C4D-214E-48D8-8163-107562D50E98}">
      <dgm:prSet/>
      <dgm:spPr/>
      <dgm:t>
        <a:bodyPr/>
        <a:lstStyle/>
        <a:p>
          <a:endParaRPr lang="ru-RU"/>
        </a:p>
      </dgm:t>
    </dgm:pt>
    <dgm:pt modelId="{5B16FF8E-E328-497B-BE0D-05CE08877E3B}" type="sibTrans" cxnId="{AD194C4D-214E-48D8-8163-107562D50E98}">
      <dgm:prSet/>
      <dgm:spPr/>
      <dgm:t>
        <a:bodyPr/>
        <a:lstStyle/>
        <a:p>
          <a:endParaRPr lang="ru-RU"/>
        </a:p>
      </dgm:t>
    </dgm:pt>
    <dgm:pt modelId="{20604B78-97A8-4634-9516-38083D591567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Охрана труда и техника безопасности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1EF49198-A886-4E8C-8CBE-E84D4A366025}" type="parTrans" cxnId="{E299CC5E-5E56-4181-8976-E3DD8D116822}">
      <dgm:prSet/>
      <dgm:spPr/>
      <dgm:t>
        <a:bodyPr/>
        <a:lstStyle/>
        <a:p>
          <a:endParaRPr lang="ru-RU"/>
        </a:p>
      </dgm:t>
    </dgm:pt>
    <dgm:pt modelId="{3BC78A65-3E39-4312-8590-1B4204DC536C}" type="sibTrans" cxnId="{E299CC5E-5E56-4181-8976-E3DD8D116822}">
      <dgm:prSet/>
      <dgm:spPr/>
      <dgm:t>
        <a:bodyPr/>
        <a:lstStyle/>
        <a:p>
          <a:endParaRPr lang="ru-RU"/>
        </a:p>
      </dgm:t>
    </dgm:pt>
    <dgm:pt modelId="{FAE6E361-02C2-423F-84BD-F3991FFC4F9C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Комиссия по охране труда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B45C49-2900-494A-AEB2-9B09C7366206}" type="parTrans" cxnId="{B7EB9DE3-8868-4A5A-94F6-E7F70C5CF8B3}">
      <dgm:prSet/>
      <dgm:spPr/>
      <dgm:t>
        <a:bodyPr/>
        <a:lstStyle/>
        <a:p>
          <a:endParaRPr lang="ru-RU"/>
        </a:p>
      </dgm:t>
    </dgm:pt>
    <dgm:pt modelId="{01BDFD96-6527-4040-B328-F02E03240862}" type="sibTrans" cxnId="{B7EB9DE3-8868-4A5A-94F6-E7F70C5CF8B3}">
      <dgm:prSet/>
      <dgm:spPr/>
      <dgm:t>
        <a:bodyPr/>
        <a:lstStyle/>
        <a:p>
          <a:endParaRPr lang="ru-RU"/>
        </a:p>
      </dgm:t>
    </dgm:pt>
    <dgm:pt modelId="{857B1BC8-4D1E-4D3E-B60E-B146E5B8D6F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300" b="1" u="sng" dirty="0" smtClean="0">
              <a:latin typeface="Times New Roman" pitchFamily="18" charset="0"/>
              <a:cs typeface="Times New Roman" pitchFamily="18" charset="0"/>
            </a:rPr>
            <a:t>Гражданская оборона</a:t>
          </a:r>
        </a:p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Плановая работа по  организации гражданской обороны</a:t>
          </a:r>
        </a:p>
        <a:p>
          <a:pPr algn="l"/>
          <a:endParaRPr lang="ru-RU" sz="1200" dirty="0"/>
        </a:p>
      </dgm:t>
    </dgm:pt>
    <dgm:pt modelId="{9E7802B9-D829-452D-B761-9CEBF980DC57}" type="parTrans" cxnId="{7071E92F-5DBF-4CA8-8A90-C6FA22BD5EF0}">
      <dgm:prSet/>
      <dgm:spPr/>
      <dgm:t>
        <a:bodyPr/>
        <a:lstStyle/>
        <a:p>
          <a:endParaRPr lang="ru-RU"/>
        </a:p>
      </dgm:t>
    </dgm:pt>
    <dgm:pt modelId="{04A7EDBA-4182-4269-8742-C8A13C32E952}" type="sibTrans" cxnId="{7071E92F-5DBF-4CA8-8A90-C6FA22BD5EF0}">
      <dgm:prSet/>
      <dgm:spPr/>
      <dgm:t>
        <a:bodyPr/>
        <a:lstStyle/>
        <a:p>
          <a:endParaRPr lang="ru-RU"/>
        </a:p>
      </dgm:t>
    </dgm:pt>
    <dgm:pt modelId="{022074B0-2043-4D1A-936F-F8D482357029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Финансово-экономическое обеспечение мер и  мероприятий 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6496D566-4BAE-4402-88B5-7D5D8E7001AA}" type="parTrans" cxnId="{B78C79BC-2EE1-4F61-A242-922629F804F4}">
      <dgm:prSet/>
      <dgm:spPr/>
      <dgm:t>
        <a:bodyPr/>
        <a:lstStyle/>
        <a:p>
          <a:endParaRPr lang="ru-RU"/>
        </a:p>
      </dgm:t>
    </dgm:pt>
    <dgm:pt modelId="{105E6569-E487-49EC-B94B-750EFD058A1F}" type="sibTrans" cxnId="{B78C79BC-2EE1-4F61-A242-922629F804F4}">
      <dgm:prSet/>
      <dgm:spPr/>
      <dgm:t>
        <a:bodyPr/>
        <a:lstStyle/>
        <a:p>
          <a:endParaRPr lang="ru-RU"/>
        </a:p>
      </dgm:t>
    </dgm:pt>
    <dgm:pt modelId="{A5180117-E1EC-4E2E-A4D2-714D0A14926F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marL="57150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Организация контрольно-пропускного режима образовательного учреждения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4B5780D9-1544-464E-A4B6-BF4A7B123DAE}" type="parTrans" cxnId="{9F0E8266-9545-4F75-8705-5DF21B95F1CE}">
      <dgm:prSet/>
      <dgm:spPr/>
      <dgm:t>
        <a:bodyPr/>
        <a:lstStyle/>
        <a:p>
          <a:endParaRPr lang="ru-RU"/>
        </a:p>
      </dgm:t>
    </dgm:pt>
    <dgm:pt modelId="{711A8EF5-F166-4459-A0DD-82E70E0012C3}" type="sibTrans" cxnId="{9F0E8266-9545-4F75-8705-5DF21B95F1CE}">
      <dgm:prSet/>
      <dgm:spPr/>
      <dgm:t>
        <a:bodyPr/>
        <a:lstStyle/>
        <a:p>
          <a:endParaRPr lang="ru-RU"/>
        </a:p>
      </dgm:t>
    </dgm:pt>
    <dgm:pt modelId="{75951A52-482F-42A9-A035-1AB2693236D0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Организация инженерно-технического обеспечения безопасности</a:t>
          </a:r>
        </a:p>
        <a:p>
          <a:pPr marL="57150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700" dirty="0"/>
        </a:p>
      </dgm:t>
    </dgm:pt>
    <dgm:pt modelId="{5F3E8FC8-8C11-43E6-80C4-0B4613C5459B}" type="parTrans" cxnId="{FE6966C5-9544-4A41-925E-F5230F357875}">
      <dgm:prSet/>
      <dgm:spPr/>
      <dgm:t>
        <a:bodyPr/>
        <a:lstStyle/>
        <a:p>
          <a:endParaRPr lang="ru-RU"/>
        </a:p>
      </dgm:t>
    </dgm:pt>
    <dgm:pt modelId="{A3B3EBD8-5BDA-4228-8066-08BFA733DB2F}" type="sibTrans" cxnId="{FE6966C5-9544-4A41-925E-F5230F357875}">
      <dgm:prSet/>
      <dgm:spPr/>
      <dgm:t>
        <a:bodyPr/>
        <a:lstStyle/>
        <a:p>
          <a:endParaRPr lang="ru-RU"/>
        </a:p>
      </dgm:t>
    </dgm:pt>
    <dgm:pt modelId="{314384FF-BB26-40CD-A695-98100506E443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Взаимодействие с правоохранительными  органами и другими структурами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2C8D57D-0F0A-4328-B17F-FAE865D7D6A5}" type="parTrans" cxnId="{B67ABEEC-B099-4E34-9E63-969E10DD14C5}">
      <dgm:prSet/>
      <dgm:spPr/>
      <dgm:t>
        <a:bodyPr/>
        <a:lstStyle/>
        <a:p>
          <a:endParaRPr lang="ru-RU"/>
        </a:p>
      </dgm:t>
    </dgm:pt>
    <dgm:pt modelId="{597833F0-3945-429A-8547-A5E2B76223E8}" type="sibTrans" cxnId="{B67ABEEC-B099-4E34-9E63-969E10DD14C5}">
      <dgm:prSet/>
      <dgm:spPr/>
      <dgm:t>
        <a:bodyPr/>
        <a:lstStyle/>
        <a:p>
          <a:endParaRPr lang="ru-RU"/>
        </a:p>
      </dgm:t>
    </dgm:pt>
    <dgm:pt modelId="{D426C381-7CAC-47CD-B2C0-FC0A9162E010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>
            <a:lnSpc>
              <a:spcPct val="90000"/>
            </a:lnSpc>
          </a:pPr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70AB5D22-3317-4264-A843-35664F2880B3}" type="parTrans" cxnId="{7B323A29-A9F4-4265-8839-8487D43A4D30}">
      <dgm:prSet/>
      <dgm:spPr/>
      <dgm:t>
        <a:bodyPr/>
        <a:lstStyle/>
        <a:p>
          <a:endParaRPr lang="ru-RU"/>
        </a:p>
      </dgm:t>
    </dgm:pt>
    <dgm:pt modelId="{6BF85C7C-5575-4BFB-8291-F53C5437A342}" type="sibTrans" cxnId="{7B323A29-A9F4-4265-8839-8487D43A4D30}">
      <dgm:prSet/>
      <dgm:spPr/>
      <dgm:t>
        <a:bodyPr/>
        <a:lstStyle/>
        <a:p>
          <a:endParaRPr lang="ru-RU"/>
        </a:p>
      </dgm:t>
    </dgm:pt>
    <dgm:pt modelId="{53974414-DF2E-4311-B4A0-97F3EA6BC5F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>
            <a:lnSpc>
              <a:spcPct val="90000"/>
            </a:lnSpc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Добровольная пожарная дружина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CDFB5F6-EC77-4E99-9494-24ECB7DDA1FE}" type="parTrans" cxnId="{C81D1C51-E0AC-4449-B640-1344AC6A4799}">
      <dgm:prSet/>
      <dgm:spPr/>
      <dgm:t>
        <a:bodyPr/>
        <a:lstStyle/>
        <a:p>
          <a:endParaRPr lang="ru-RU"/>
        </a:p>
      </dgm:t>
    </dgm:pt>
    <dgm:pt modelId="{668E62E0-C721-42FF-B0A3-A128B37413A6}" type="sibTrans" cxnId="{C81D1C51-E0AC-4449-B640-1344AC6A4799}">
      <dgm:prSet/>
      <dgm:spPr/>
      <dgm:t>
        <a:bodyPr/>
        <a:lstStyle/>
        <a:p>
          <a:endParaRPr lang="ru-RU"/>
        </a:p>
      </dgm:t>
    </dgm:pt>
    <dgm:pt modelId="{AFFA91A8-E6E4-4E7E-858E-7BF222E2ACD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70A9898D-81D1-4F01-B790-609B07828FAD}" type="parTrans" cxnId="{60078315-139E-41AC-AFFB-5233454C65D7}">
      <dgm:prSet/>
      <dgm:spPr/>
      <dgm:t>
        <a:bodyPr/>
        <a:lstStyle/>
        <a:p>
          <a:endParaRPr lang="ru-RU"/>
        </a:p>
      </dgm:t>
    </dgm:pt>
    <dgm:pt modelId="{C32CCEA4-B80C-4B91-9CA8-4982702CCCF9}" type="sibTrans" cxnId="{60078315-139E-41AC-AFFB-5233454C65D7}">
      <dgm:prSet/>
      <dgm:spPr/>
      <dgm:t>
        <a:bodyPr/>
        <a:lstStyle/>
        <a:p>
          <a:endParaRPr lang="ru-RU"/>
        </a:p>
      </dgm:t>
    </dgm:pt>
    <dgm:pt modelId="{C7918880-6D93-43CF-B3E5-22F4BDF0382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Профилактика дорожно-транспортного травматизма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ECD1C91-F936-4556-A742-93BC78E048A7}" type="parTrans" cxnId="{34079D91-85EF-4876-B23A-C73DE2FB9692}">
      <dgm:prSet/>
      <dgm:spPr/>
      <dgm:t>
        <a:bodyPr/>
        <a:lstStyle/>
        <a:p>
          <a:endParaRPr lang="ru-RU"/>
        </a:p>
      </dgm:t>
    </dgm:pt>
    <dgm:pt modelId="{9BC7C5B0-2CC1-4A85-B795-AB88EC9F9227}" type="sibTrans" cxnId="{34079D91-85EF-4876-B23A-C73DE2FB9692}">
      <dgm:prSet/>
      <dgm:spPr/>
      <dgm:t>
        <a:bodyPr/>
        <a:lstStyle/>
        <a:p>
          <a:endParaRPr lang="ru-RU"/>
        </a:p>
      </dgm:t>
    </dgm:pt>
    <dgm:pt modelId="{9A814334-7958-4573-9486-1C17B7AD03A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>
            <a:lnSpc>
              <a:spcPct val="90000"/>
            </a:lnSpc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Выполнение норм и правил  пожарной безопасности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8D96734-6AB1-40ED-A6BA-92C107C5804F}" type="parTrans" cxnId="{8707F723-3334-4347-B774-CD7172120885}">
      <dgm:prSet/>
      <dgm:spPr/>
      <dgm:t>
        <a:bodyPr/>
        <a:lstStyle/>
        <a:p>
          <a:endParaRPr lang="ru-RU"/>
        </a:p>
      </dgm:t>
    </dgm:pt>
    <dgm:pt modelId="{DA4FC7DE-540F-4871-BC78-73E7F33B9151}" type="sibTrans" cxnId="{8707F723-3334-4347-B774-CD7172120885}">
      <dgm:prSet/>
      <dgm:spPr/>
      <dgm:t>
        <a:bodyPr/>
        <a:lstStyle/>
        <a:p>
          <a:endParaRPr lang="ru-RU"/>
        </a:p>
      </dgm:t>
    </dgm:pt>
    <dgm:pt modelId="{3F7A1645-4C96-4DC1-8E36-96B5F5FD949D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Соблюдение норм охраны труда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E9589B3-1053-4BF3-A4EC-C782FDEDB5D1}" type="parTrans" cxnId="{5C57FBD3-FC9E-44DE-901A-C6499F72BFA9}">
      <dgm:prSet/>
      <dgm:spPr/>
      <dgm:t>
        <a:bodyPr/>
        <a:lstStyle/>
        <a:p>
          <a:endParaRPr lang="ru-RU"/>
        </a:p>
      </dgm:t>
    </dgm:pt>
    <dgm:pt modelId="{D4A9FCD9-13CE-40DB-958B-249FCB33C1CF}" type="sibTrans" cxnId="{5C57FBD3-FC9E-44DE-901A-C6499F72BFA9}">
      <dgm:prSet/>
      <dgm:spPr/>
      <dgm:t>
        <a:bodyPr/>
        <a:lstStyle/>
        <a:p>
          <a:endParaRPr lang="ru-RU"/>
        </a:p>
      </dgm:t>
    </dgm:pt>
    <dgm:pt modelId="{B1237EEA-C510-4B09-8D2B-CBB639F8E0A9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Правовое обучение и  формирование культуры  безопасности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892CD4-8D0F-4A3D-A6E9-D6675165E739}" type="parTrans" cxnId="{22311F11-ABB4-41EE-9558-498F42A04792}">
      <dgm:prSet/>
      <dgm:spPr/>
      <dgm:t>
        <a:bodyPr/>
        <a:lstStyle/>
        <a:p>
          <a:endParaRPr lang="ru-RU"/>
        </a:p>
      </dgm:t>
    </dgm:pt>
    <dgm:pt modelId="{59F5A8D7-1D8F-417A-8CEE-1BFC1026FC96}" type="sibTrans" cxnId="{22311F11-ABB4-41EE-9558-498F42A04792}">
      <dgm:prSet/>
      <dgm:spPr/>
      <dgm:t>
        <a:bodyPr/>
        <a:lstStyle/>
        <a:p>
          <a:endParaRPr lang="ru-RU"/>
        </a:p>
      </dgm:t>
    </dgm:pt>
    <dgm:pt modelId="{E4E8F34A-0A22-457C-AA99-E7733D71A7DA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marL="57150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Физическая охрана образовательного учреждения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444C98BA-E546-489B-B336-C1CF452BD704}" type="sibTrans" cxnId="{8E045A7C-31F7-4B68-BE5D-F3C96A5CACBD}">
      <dgm:prSet/>
      <dgm:spPr/>
      <dgm:t>
        <a:bodyPr/>
        <a:lstStyle/>
        <a:p>
          <a:endParaRPr lang="ru-RU"/>
        </a:p>
      </dgm:t>
    </dgm:pt>
    <dgm:pt modelId="{EE744CF8-4DB5-4EC3-BD07-D9B5BC8250EE}" type="parTrans" cxnId="{8E045A7C-31F7-4B68-BE5D-F3C96A5CACBD}">
      <dgm:prSet/>
      <dgm:spPr/>
      <dgm:t>
        <a:bodyPr/>
        <a:lstStyle/>
        <a:p>
          <a:endParaRPr lang="ru-RU"/>
        </a:p>
      </dgm:t>
    </dgm:pt>
    <dgm:pt modelId="{452F00A5-96F4-4466-968B-7A9DE3FE5FE1}" type="pres">
      <dgm:prSet presAssocID="{1C6504BD-CBA6-4536-9FE5-AC4EF1FB3A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AAFE6-3058-4F21-A080-473276401BD3}" type="pres">
      <dgm:prSet presAssocID="{B6F5C091-5489-4FAB-A597-D5F2CA9AE0D3}" presName="comp" presStyleCnt="0"/>
      <dgm:spPr/>
    </dgm:pt>
    <dgm:pt modelId="{C4B7B2E5-0EDA-4B85-89C8-0AB1E379E92E}" type="pres">
      <dgm:prSet presAssocID="{B6F5C091-5489-4FAB-A597-D5F2CA9AE0D3}" presName="box" presStyleLbl="node1" presStyleIdx="0" presStyleCnt="7" custScaleY="110810"/>
      <dgm:spPr/>
      <dgm:t>
        <a:bodyPr/>
        <a:lstStyle/>
        <a:p>
          <a:endParaRPr lang="ru-RU"/>
        </a:p>
      </dgm:t>
    </dgm:pt>
    <dgm:pt modelId="{19CCFACF-E439-4CB2-B2D3-B3D5D7CBE5B7}" type="pres">
      <dgm:prSet presAssocID="{B6F5C091-5489-4FAB-A597-D5F2CA9AE0D3}" presName="img" presStyleLbl="fgImgPlace1" presStyleIdx="0" presStyleCnt="7" custScaleX="87853" custScaleY="1276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CCE59DC-94E3-4EBC-8FF7-228205A0D33A}" type="pres">
      <dgm:prSet presAssocID="{B6F5C091-5489-4FAB-A597-D5F2CA9AE0D3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95947-A6B3-465F-BCC0-FB227729D7CF}" type="pres">
      <dgm:prSet presAssocID="{6A0E08E9-CCC9-4FE4-864E-837B2C9D83B1}" presName="spacer" presStyleCnt="0"/>
      <dgm:spPr/>
    </dgm:pt>
    <dgm:pt modelId="{69FA66D5-D218-40D7-B434-1DBC1FC406DC}" type="pres">
      <dgm:prSet presAssocID="{2590BF30-7589-475C-B0F2-2739D8E3DACE}" presName="comp" presStyleCnt="0"/>
      <dgm:spPr/>
    </dgm:pt>
    <dgm:pt modelId="{72132EBB-65F8-46D0-AC7C-68C67A70397F}" type="pres">
      <dgm:prSet presAssocID="{2590BF30-7589-475C-B0F2-2739D8E3DACE}" presName="box" presStyleLbl="node1" presStyleIdx="1" presStyleCnt="7"/>
      <dgm:spPr/>
      <dgm:t>
        <a:bodyPr/>
        <a:lstStyle/>
        <a:p>
          <a:endParaRPr lang="ru-RU"/>
        </a:p>
      </dgm:t>
    </dgm:pt>
    <dgm:pt modelId="{6442153A-549C-4E0F-B9A2-65880D2CB605}" type="pres">
      <dgm:prSet presAssocID="{2590BF30-7589-475C-B0F2-2739D8E3DACE}" presName="img" presStyleLbl="fgImgPlace1" presStyleIdx="1" presStyleCnt="7" custScaleX="73280" custScaleY="12788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F642020-66F8-4E49-9E03-C36402853480}" type="pres">
      <dgm:prSet presAssocID="{2590BF30-7589-475C-B0F2-2739D8E3DACE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C708-686C-450F-9BB2-39427D305E90}" type="pres">
      <dgm:prSet presAssocID="{5B16FF8E-E328-497B-BE0D-05CE08877E3B}" presName="spacer" presStyleCnt="0"/>
      <dgm:spPr/>
    </dgm:pt>
    <dgm:pt modelId="{738A58A1-2FAD-460C-855C-1BA02FCD48A2}" type="pres">
      <dgm:prSet presAssocID="{20604B78-97A8-4634-9516-38083D591567}" presName="comp" presStyleCnt="0"/>
      <dgm:spPr/>
    </dgm:pt>
    <dgm:pt modelId="{F9ECA323-1B1E-44C8-A469-D353766DBC5D}" type="pres">
      <dgm:prSet presAssocID="{20604B78-97A8-4634-9516-38083D591567}" presName="box" presStyleLbl="node1" presStyleIdx="2" presStyleCnt="7"/>
      <dgm:spPr/>
      <dgm:t>
        <a:bodyPr/>
        <a:lstStyle/>
        <a:p>
          <a:endParaRPr lang="ru-RU"/>
        </a:p>
      </dgm:t>
    </dgm:pt>
    <dgm:pt modelId="{3EB362A5-C7DD-489B-9D6B-19023ED7D86E}" type="pres">
      <dgm:prSet presAssocID="{20604B78-97A8-4634-9516-38083D591567}" presName="img" presStyleLbl="fgImgPlace1" presStyleIdx="2" presStyleCnt="7" custScaleX="73473" custScaleY="14038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DEB472E6-B343-4F9B-BCBC-B26DFF56D62C}" type="pres">
      <dgm:prSet presAssocID="{20604B78-97A8-4634-9516-38083D59156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BC58B-0972-4490-B1D5-D224B494F890}" type="pres">
      <dgm:prSet presAssocID="{3BC78A65-3E39-4312-8590-1B4204DC536C}" presName="spacer" presStyleCnt="0"/>
      <dgm:spPr/>
    </dgm:pt>
    <dgm:pt modelId="{54FCEB58-CEA3-4227-967A-D4F71EDC2572}" type="pres">
      <dgm:prSet presAssocID="{857B1BC8-4D1E-4D3E-B60E-B146E5B8D6F6}" presName="comp" presStyleCnt="0"/>
      <dgm:spPr/>
    </dgm:pt>
    <dgm:pt modelId="{7697165B-E179-428E-BF9F-E1C02238AD58}" type="pres">
      <dgm:prSet presAssocID="{857B1BC8-4D1E-4D3E-B60E-B146E5B8D6F6}" presName="box" presStyleLbl="node1" presStyleIdx="3" presStyleCnt="7" custLinFactNeighborX="520" custLinFactNeighborY="640"/>
      <dgm:spPr/>
      <dgm:t>
        <a:bodyPr/>
        <a:lstStyle/>
        <a:p>
          <a:endParaRPr lang="ru-RU"/>
        </a:p>
      </dgm:t>
    </dgm:pt>
    <dgm:pt modelId="{7B8CE483-01F5-4AD7-ACB7-D49B1373E085}" type="pres">
      <dgm:prSet presAssocID="{857B1BC8-4D1E-4D3E-B60E-B146E5B8D6F6}" presName="img" presStyleLbl="fgImgPlace1" presStyleIdx="3" presStyleCnt="7" custScaleX="73473" custScaleY="135732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3129CD82-C370-48E0-A7F1-25A02CE67EAA}" type="pres">
      <dgm:prSet presAssocID="{857B1BC8-4D1E-4D3E-B60E-B146E5B8D6F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08B72-08EA-48C8-A272-84C7DB31DBA5}" type="pres">
      <dgm:prSet presAssocID="{04A7EDBA-4182-4269-8742-C8A13C32E952}" presName="spacer" presStyleCnt="0"/>
      <dgm:spPr/>
    </dgm:pt>
    <dgm:pt modelId="{92FD9177-E383-4421-9BA6-AE5E4C1B50DF}" type="pres">
      <dgm:prSet presAssocID="{AFFA91A8-E6E4-4E7E-858E-7BF222E2ACD3}" presName="comp" presStyleCnt="0"/>
      <dgm:spPr/>
    </dgm:pt>
    <dgm:pt modelId="{280407ED-D750-458C-8088-C75E5F3458C7}" type="pres">
      <dgm:prSet presAssocID="{AFFA91A8-E6E4-4E7E-858E-7BF222E2ACD3}" presName="box" presStyleLbl="node1" presStyleIdx="4" presStyleCnt="7" custLinFactNeighborX="0" custLinFactNeighborY="3097"/>
      <dgm:spPr/>
      <dgm:t>
        <a:bodyPr/>
        <a:lstStyle/>
        <a:p>
          <a:endParaRPr lang="ru-RU"/>
        </a:p>
      </dgm:t>
    </dgm:pt>
    <dgm:pt modelId="{9CFED8D9-6C1B-4585-BBD8-F8491754C866}" type="pres">
      <dgm:prSet presAssocID="{AFFA91A8-E6E4-4E7E-858E-7BF222E2ACD3}" presName="img" presStyleLbl="fgImgPlace1" presStyleIdx="4" presStyleCnt="7" custScaleX="73280" custScaleY="14810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97C4E2A-1903-4444-831E-7A0F9BD138C8}" type="pres">
      <dgm:prSet presAssocID="{AFFA91A8-E6E4-4E7E-858E-7BF222E2ACD3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EBA90-541C-4EDD-A310-52E07DF8A2B0}" type="pres">
      <dgm:prSet presAssocID="{C32CCEA4-B80C-4B91-9CA8-4982702CCCF9}" presName="spacer" presStyleCnt="0"/>
      <dgm:spPr/>
    </dgm:pt>
    <dgm:pt modelId="{837DB348-0F4F-4EB8-A11B-4B62F45909C0}" type="pres">
      <dgm:prSet presAssocID="{D426C381-7CAC-47CD-B2C0-FC0A9162E010}" presName="comp" presStyleCnt="0"/>
      <dgm:spPr/>
    </dgm:pt>
    <dgm:pt modelId="{DDE98487-75E9-4BD6-A68A-247D4357D138}" type="pres">
      <dgm:prSet presAssocID="{D426C381-7CAC-47CD-B2C0-FC0A9162E010}" presName="box" presStyleLbl="node1" presStyleIdx="5" presStyleCnt="7"/>
      <dgm:spPr/>
      <dgm:t>
        <a:bodyPr/>
        <a:lstStyle/>
        <a:p>
          <a:endParaRPr lang="ru-RU"/>
        </a:p>
      </dgm:t>
    </dgm:pt>
    <dgm:pt modelId="{46A5F27D-80A3-4CFF-B7E0-1D2A5D6BD461}" type="pres">
      <dgm:prSet presAssocID="{D426C381-7CAC-47CD-B2C0-FC0A9162E010}" presName="img" presStyleLbl="fgImgPlace1" presStyleIdx="5" presStyleCnt="7" custScaleX="73473" custScaleY="134019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3F6FE584-EEBE-482E-9EBF-D6A0D576C596}" type="pres">
      <dgm:prSet presAssocID="{D426C381-7CAC-47CD-B2C0-FC0A9162E010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533E0-B58D-4AB5-A9D3-D7690CE74217}" type="pres">
      <dgm:prSet presAssocID="{6BF85C7C-5575-4BFB-8291-F53C5437A342}" presName="spacer" presStyleCnt="0"/>
      <dgm:spPr/>
    </dgm:pt>
    <dgm:pt modelId="{675A2B3C-42FB-4BBE-9AAF-7A94B2014813}" type="pres">
      <dgm:prSet presAssocID="{022074B0-2043-4D1A-936F-F8D482357029}" presName="comp" presStyleCnt="0"/>
      <dgm:spPr/>
    </dgm:pt>
    <dgm:pt modelId="{347FF860-66F0-4C63-B900-B7F38179FEA8}" type="pres">
      <dgm:prSet presAssocID="{022074B0-2043-4D1A-936F-F8D482357029}" presName="box" presStyleLbl="node1" presStyleIdx="6" presStyleCnt="7"/>
      <dgm:spPr/>
      <dgm:t>
        <a:bodyPr/>
        <a:lstStyle/>
        <a:p>
          <a:endParaRPr lang="ru-RU"/>
        </a:p>
      </dgm:t>
    </dgm:pt>
    <dgm:pt modelId="{7FB1BE70-4D3A-4437-BA4D-5F23E2D290B5}" type="pres">
      <dgm:prSet presAssocID="{022074B0-2043-4D1A-936F-F8D482357029}" presName="img" presStyleLbl="fgImgPlace1" presStyleIdx="6" presStyleCnt="7" custScaleX="73473" custScaleY="125904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3707D3F9-9E54-45FB-9D89-286587D7EBD7}" type="pres">
      <dgm:prSet presAssocID="{022074B0-2043-4D1A-936F-F8D482357029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B9DE3-8868-4A5A-94F6-E7F70C5CF8B3}" srcId="{20604B78-97A8-4634-9516-38083D591567}" destId="{FAE6E361-02C2-423F-84BD-F3991FFC4F9C}" srcOrd="0" destOrd="0" parTransId="{1EB45C49-2900-494A-AEB2-9B09C7366206}" sibTransId="{01BDFD96-6527-4040-B328-F02E03240862}"/>
    <dgm:cxn modelId="{56DE82C1-B6A6-4D21-9C0B-6FA6317AC6A1}" type="presOf" srcId="{B6F5C091-5489-4FAB-A597-D5F2CA9AE0D3}" destId="{BCCE59DC-94E3-4EBC-8FF7-228205A0D33A}" srcOrd="1" destOrd="0" presId="urn:microsoft.com/office/officeart/2005/8/layout/vList4#2"/>
    <dgm:cxn modelId="{9D44D7ED-F07B-4713-A1DE-864E4BB65838}" type="presOf" srcId="{022074B0-2043-4D1A-936F-F8D482357029}" destId="{347FF860-66F0-4C63-B900-B7F38179FEA8}" srcOrd="0" destOrd="0" presId="urn:microsoft.com/office/officeart/2005/8/layout/vList4#2"/>
    <dgm:cxn modelId="{EC99CCDA-EDCC-4668-8923-B832D4E4498E}" type="presOf" srcId="{C7918880-6D93-43CF-B3E5-22F4BDF0382F}" destId="{197C4E2A-1903-4444-831E-7A0F9BD138C8}" srcOrd="1" destOrd="1" presId="urn:microsoft.com/office/officeart/2005/8/layout/vList4#2"/>
    <dgm:cxn modelId="{8E045A7C-31F7-4B68-BE5D-F3C96A5CACBD}" srcId="{B6F5C091-5489-4FAB-A597-D5F2CA9AE0D3}" destId="{E4E8F34A-0A22-457C-AA99-E7733D71A7DA}" srcOrd="0" destOrd="0" parTransId="{EE744CF8-4DB5-4EC3-BD07-D9B5BC8250EE}" sibTransId="{444C98BA-E546-489B-B336-C1CF452BD704}"/>
    <dgm:cxn modelId="{A0AA51A8-662C-4430-9D48-F9BDAF204142}" type="presOf" srcId="{3F7A1645-4C96-4DC1-8E36-96B5F5FD949D}" destId="{DEB472E6-B343-4F9B-BCBC-B26DFF56D62C}" srcOrd="1" destOrd="2" presId="urn:microsoft.com/office/officeart/2005/8/layout/vList4#2"/>
    <dgm:cxn modelId="{83A3FB23-2FE7-43AD-A98B-90B0A5FED7C4}" type="presOf" srcId="{75951A52-482F-42A9-A035-1AB2693236D0}" destId="{C4B7B2E5-0EDA-4B85-89C8-0AB1E379E92E}" srcOrd="0" destOrd="3" presId="urn:microsoft.com/office/officeart/2005/8/layout/vList4#2"/>
    <dgm:cxn modelId="{9F0E8266-9545-4F75-8705-5DF21B95F1CE}" srcId="{B6F5C091-5489-4FAB-A597-D5F2CA9AE0D3}" destId="{A5180117-E1EC-4E2E-A4D2-714D0A14926F}" srcOrd="1" destOrd="0" parTransId="{4B5780D9-1544-464E-A4B6-BF4A7B123DAE}" sibTransId="{711A8EF5-F166-4459-A0DD-82E70E0012C3}"/>
    <dgm:cxn modelId="{68B50B72-9262-4579-96CC-B3086EE4E279}" type="presOf" srcId="{2590BF30-7589-475C-B0F2-2739D8E3DACE}" destId="{72132EBB-65F8-46D0-AC7C-68C67A70397F}" srcOrd="0" destOrd="0" presId="urn:microsoft.com/office/officeart/2005/8/layout/vList4#2"/>
    <dgm:cxn modelId="{EDFE4686-412F-42F2-ADB3-D4D8AB93AF6B}" type="presOf" srcId="{75951A52-482F-42A9-A035-1AB2693236D0}" destId="{BCCE59DC-94E3-4EBC-8FF7-228205A0D33A}" srcOrd="1" destOrd="3" presId="urn:microsoft.com/office/officeart/2005/8/layout/vList4#2"/>
    <dgm:cxn modelId="{ADB78B9E-8A74-4301-B014-00592C7182FD}" type="presOf" srcId="{AFFA91A8-E6E4-4E7E-858E-7BF222E2ACD3}" destId="{197C4E2A-1903-4444-831E-7A0F9BD138C8}" srcOrd="1" destOrd="0" presId="urn:microsoft.com/office/officeart/2005/8/layout/vList4#2"/>
    <dgm:cxn modelId="{6B9C9B10-3B9D-4064-8FF7-5A7FC111D601}" type="presOf" srcId="{3F7A1645-4C96-4DC1-8E36-96B5F5FD949D}" destId="{F9ECA323-1B1E-44C8-A469-D353766DBC5D}" srcOrd="0" destOrd="2" presId="urn:microsoft.com/office/officeart/2005/8/layout/vList4#2"/>
    <dgm:cxn modelId="{6A5605A4-75FE-48A5-A604-536AFC06A639}" type="presOf" srcId="{857B1BC8-4D1E-4D3E-B60E-B146E5B8D6F6}" destId="{3129CD82-C370-48E0-A7F1-25A02CE67EAA}" srcOrd="1" destOrd="0" presId="urn:microsoft.com/office/officeart/2005/8/layout/vList4#2"/>
    <dgm:cxn modelId="{FA2CBAD8-F6A2-470E-9D35-281EB522FAF6}" type="presOf" srcId="{9A814334-7958-4573-9486-1C17B7AD03A3}" destId="{DDE98487-75E9-4BD6-A68A-247D4357D138}" srcOrd="0" destOrd="2" presId="urn:microsoft.com/office/officeart/2005/8/layout/vList4#2"/>
    <dgm:cxn modelId="{AD194C4D-214E-48D8-8163-107562D50E98}" srcId="{1C6504BD-CBA6-4536-9FE5-AC4EF1FB3A76}" destId="{2590BF30-7589-475C-B0F2-2739D8E3DACE}" srcOrd="1" destOrd="0" parTransId="{A90D2A56-7343-45EB-8F04-DC8206FF4CD8}" sibTransId="{5B16FF8E-E328-497B-BE0D-05CE08877E3B}"/>
    <dgm:cxn modelId="{8707F723-3334-4347-B774-CD7172120885}" srcId="{D426C381-7CAC-47CD-B2C0-FC0A9162E010}" destId="{9A814334-7958-4573-9486-1C17B7AD03A3}" srcOrd="1" destOrd="0" parTransId="{C8D96734-6AB1-40ED-A6BA-92C107C5804F}" sibTransId="{DA4FC7DE-540F-4871-BC78-73E7F33B9151}"/>
    <dgm:cxn modelId="{CB536ABB-28F7-4558-8506-7007BB06DE19}" type="presOf" srcId="{2590BF30-7589-475C-B0F2-2739D8E3DACE}" destId="{AF642020-66F8-4E49-9E03-C36402853480}" srcOrd="1" destOrd="0" presId="urn:microsoft.com/office/officeart/2005/8/layout/vList4#2"/>
    <dgm:cxn modelId="{6CEC2459-E6ED-4347-B589-FDB0CB694BD1}" srcId="{1C6504BD-CBA6-4536-9FE5-AC4EF1FB3A76}" destId="{B6F5C091-5489-4FAB-A597-D5F2CA9AE0D3}" srcOrd="0" destOrd="0" parTransId="{15323524-C8A3-42AD-8620-0C5B150390E4}" sibTransId="{6A0E08E9-CCC9-4FE4-864E-837B2C9D83B1}"/>
    <dgm:cxn modelId="{7071E92F-5DBF-4CA8-8A90-C6FA22BD5EF0}" srcId="{1C6504BD-CBA6-4536-9FE5-AC4EF1FB3A76}" destId="{857B1BC8-4D1E-4D3E-B60E-B146E5B8D6F6}" srcOrd="3" destOrd="0" parTransId="{9E7802B9-D829-452D-B761-9CEBF980DC57}" sibTransId="{04A7EDBA-4182-4269-8742-C8A13C32E952}"/>
    <dgm:cxn modelId="{3BC5FF8F-ACA8-4B1E-8A7A-AED6EF3F31A5}" type="presOf" srcId="{A5180117-E1EC-4E2E-A4D2-714D0A14926F}" destId="{BCCE59DC-94E3-4EBC-8FF7-228205A0D33A}" srcOrd="1" destOrd="2" presId="urn:microsoft.com/office/officeart/2005/8/layout/vList4#2"/>
    <dgm:cxn modelId="{1DF8559A-394F-47FC-B0AA-70F154054715}" type="presOf" srcId="{857B1BC8-4D1E-4D3E-B60E-B146E5B8D6F6}" destId="{7697165B-E179-428E-BF9F-E1C02238AD58}" srcOrd="0" destOrd="0" presId="urn:microsoft.com/office/officeart/2005/8/layout/vList4#2"/>
    <dgm:cxn modelId="{1DBE5BC3-2926-4D7D-AE22-D546D3A4A4F0}" type="presOf" srcId="{1C6504BD-CBA6-4536-9FE5-AC4EF1FB3A76}" destId="{452F00A5-96F4-4466-968B-7A9DE3FE5FE1}" srcOrd="0" destOrd="0" presId="urn:microsoft.com/office/officeart/2005/8/layout/vList4#2"/>
    <dgm:cxn modelId="{7B323A29-A9F4-4265-8839-8487D43A4D30}" srcId="{1C6504BD-CBA6-4536-9FE5-AC4EF1FB3A76}" destId="{D426C381-7CAC-47CD-B2C0-FC0A9162E010}" srcOrd="5" destOrd="0" parTransId="{70AB5D22-3317-4264-A843-35664F2880B3}" sibTransId="{6BF85C7C-5575-4BFB-8291-F53C5437A342}"/>
    <dgm:cxn modelId="{FE6966C5-9544-4A41-925E-F5230F357875}" srcId="{B6F5C091-5489-4FAB-A597-D5F2CA9AE0D3}" destId="{75951A52-482F-42A9-A035-1AB2693236D0}" srcOrd="2" destOrd="0" parTransId="{5F3E8FC8-8C11-43E6-80C4-0B4613C5459B}" sibTransId="{A3B3EBD8-5BDA-4228-8066-08BFA733DB2F}"/>
    <dgm:cxn modelId="{E6BCD0E9-BC66-418F-959B-2015D305C972}" type="presOf" srcId="{E4E8F34A-0A22-457C-AA99-E7733D71A7DA}" destId="{BCCE59DC-94E3-4EBC-8FF7-228205A0D33A}" srcOrd="1" destOrd="1" presId="urn:microsoft.com/office/officeart/2005/8/layout/vList4#2"/>
    <dgm:cxn modelId="{23F2C804-C627-4DCD-8ED1-6FEE6B97F292}" type="presOf" srcId="{A5180117-E1EC-4E2E-A4D2-714D0A14926F}" destId="{C4B7B2E5-0EDA-4B85-89C8-0AB1E379E92E}" srcOrd="0" destOrd="2" presId="urn:microsoft.com/office/officeart/2005/8/layout/vList4#2"/>
    <dgm:cxn modelId="{938A450B-4FDA-4135-B0D4-14657D1EE2EE}" type="presOf" srcId="{D426C381-7CAC-47CD-B2C0-FC0A9162E010}" destId="{3F6FE584-EEBE-482E-9EBF-D6A0D576C596}" srcOrd="1" destOrd="0" presId="urn:microsoft.com/office/officeart/2005/8/layout/vList4#2"/>
    <dgm:cxn modelId="{D94CCC34-42CD-423D-9421-E5D2B1C18C82}" type="presOf" srcId="{FAE6E361-02C2-423F-84BD-F3991FFC4F9C}" destId="{DEB472E6-B343-4F9B-BCBC-B26DFF56D62C}" srcOrd="1" destOrd="1" presId="urn:microsoft.com/office/officeart/2005/8/layout/vList4#2"/>
    <dgm:cxn modelId="{34079D91-85EF-4876-B23A-C73DE2FB9692}" srcId="{AFFA91A8-E6E4-4E7E-858E-7BF222E2ACD3}" destId="{C7918880-6D93-43CF-B3E5-22F4BDF0382F}" srcOrd="0" destOrd="0" parTransId="{5ECD1C91-F936-4556-A742-93BC78E048A7}" sibTransId="{9BC7C5B0-2CC1-4A85-B795-AB88EC9F9227}"/>
    <dgm:cxn modelId="{B78C79BC-2EE1-4F61-A242-922629F804F4}" srcId="{1C6504BD-CBA6-4536-9FE5-AC4EF1FB3A76}" destId="{022074B0-2043-4D1A-936F-F8D482357029}" srcOrd="6" destOrd="0" parTransId="{6496D566-4BAE-4402-88B5-7D5D8E7001AA}" sibTransId="{105E6569-E487-49EC-B94B-750EFD058A1F}"/>
    <dgm:cxn modelId="{DEDB7CEF-8A06-4572-99E1-342634F84C47}" type="presOf" srcId="{53974414-DF2E-4311-B4A0-97F3EA6BC5FD}" destId="{3F6FE584-EEBE-482E-9EBF-D6A0D576C596}" srcOrd="1" destOrd="1" presId="urn:microsoft.com/office/officeart/2005/8/layout/vList4#2"/>
    <dgm:cxn modelId="{22311F11-ABB4-41EE-9558-498F42A04792}" srcId="{AFFA91A8-E6E4-4E7E-858E-7BF222E2ACD3}" destId="{B1237EEA-C510-4B09-8D2B-CBB639F8E0A9}" srcOrd="1" destOrd="0" parTransId="{32892CD4-8D0F-4A3D-A6E9-D6675165E739}" sibTransId="{59F5A8D7-1D8F-417A-8CEE-1BFC1026FC96}"/>
    <dgm:cxn modelId="{91679464-DB2A-4481-B19D-682EDE3DB24F}" type="presOf" srcId="{022074B0-2043-4D1A-936F-F8D482357029}" destId="{3707D3F9-9E54-45FB-9D89-286587D7EBD7}" srcOrd="1" destOrd="0" presId="urn:microsoft.com/office/officeart/2005/8/layout/vList4#2"/>
    <dgm:cxn modelId="{E299CC5E-5E56-4181-8976-E3DD8D116822}" srcId="{1C6504BD-CBA6-4536-9FE5-AC4EF1FB3A76}" destId="{20604B78-97A8-4634-9516-38083D591567}" srcOrd="2" destOrd="0" parTransId="{1EF49198-A886-4E8C-8CBE-E84D4A366025}" sibTransId="{3BC78A65-3E39-4312-8590-1B4204DC536C}"/>
    <dgm:cxn modelId="{57B867F2-D5E2-44C0-8C0F-F913FEFFA680}" type="presOf" srcId="{B6F5C091-5489-4FAB-A597-D5F2CA9AE0D3}" destId="{C4B7B2E5-0EDA-4B85-89C8-0AB1E379E92E}" srcOrd="0" destOrd="0" presId="urn:microsoft.com/office/officeart/2005/8/layout/vList4#2"/>
    <dgm:cxn modelId="{BD11BA41-4B95-4B5A-85A7-21B8A8A2FCC9}" type="presOf" srcId="{AFFA91A8-E6E4-4E7E-858E-7BF222E2ACD3}" destId="{280407ED-D750-458C-8088-C75E5F3458C7}" srcOrd="0" destOrd="0" presId="urn:microsoft.com/office/officeart/2005/8/layout/vList4#2"/>
    <dgm:cxn modelId="{82CBA0A4-FAC4-46C2-96FD-CD69BF29668C}" type="presOf" srcId="{9A814334-7958-4573-9486-1C17B7AD03A3}" destId="{3F6FE584-EEBE-482E-9EBF-D6A0D576C596}" srcOrd="1" destOrd="2" presId="urn:microsoft.com/office/officeart/2005/8/layout/vList4#2"/>
    <dgm:cxn modelId="{C8C2AFAB-2C25-4E9D-89B1-1704CF28EFEE}" type="presOf" srcId="{C7918880-6D93-43CF-B3E5-22F4BDF0382F}" destId="{280407ED-D750-458C-8088-C75E5F3458C7}" srcOrd="0" destOrd="1" presId="urn:microsoft.com/office/officeart/2005/8/layout/vList4#2"/>
    <dgm:cxn modelId="{5C57FBD3-FC9E-44DE-901A-C6499F72BFA9}" srcId="{20604B78-97A8-4634-9516-38083D591567}" destId="{3F7A1645-4C96-4DC1-8E36-96B5F5FD949D}" srcOrd="1" destOrd="0" parTransId="{DE9589B3-1053-4BF3-A4EC-C782FDEDB5D1}" sibTransId="{D4A9FCD9-13CE-40DB-958B-249FCB33C1CF}"/>
    <dgm:cxn modelId="{C81D1C51-E0AC-4449-B640-1344AC6A4799}" srcId="{D426C381-7CAC-47CD-B2C0-FC0A9162E010}" destId="{53974414-DF2E-4311-B4A0-97F3EA6BC5FD}" srcOrd="0" destOrd="0" parTransId="{ECDFB5F6-EC77-4E99-9494-24ECB7DDA1FE}" sibTransId="{668E62E0-C721-42FF-B0A3-A128B37413A6}"/>
    <dgm:cxn modelId="{BA38F9F1-96EB-46C6-A529-36D36FFC7505}" type="presOf" srcId="{20604B78-97A8-4634-9516-38083D591567}" destId="{DEB472E6-B343-4F9B-BCBC-B26DFF56D62C}" srcOrd="1" destOrd="0" presId="urn:microsoft.com/office/officeart/2005/8/layout/vList4#2"/>
    <dgm:cxn modelId="{79B17C42-038B-4617-BF3C-363EB8380BEC}" type="presOf" srcId="{FAE6E361-02C2-423F-84BD-F3991FFC4F9C}" destId="{F9ECA323-1B1E-44C8-A469-D353766DBC5D}" srcOrd="0" destOrd="1" presId="urn:microsoft.com/office/officeart/2005/8/layout/vList4#2"/>
    <dgm:cxn modelId="{60078315-139E-41AC-AFFB-5233454C65D7}" srcId="{1C6504BD-CBA6-4536-9FE5-AC4EF1FB3A76}" destId="{AFFA91A8-E6E4-4E7E-858E-7BF222E2ACD3}" srcOrd="4" destOrd="0" parTransId="{70A9898D-81D1-4F01-B790-609B07828FAD}" sibTransId="{C32CCEA4-B80C-4B91-9CA8-4982702CCCF9}"/>
    <dgm:cxn modelId="{CB52C64E-EEEA-44E5-905B-92300C8532CE}" type="presOf" srcId="{E4E8F34A-0A22-457C-AA99-E7733D71A7DA}" destId="{C4B7B2E5-0EDA-4B85-89C8-0AB1E379E92E}" srcOrd="0" destOrd="1" presId="urn:microsoft.com/office/officeart/2005/8/layout/vList4#2"/>
    <dgm:cxn modelId="{C6E2C8E5-5923-47B9-BC8A-739329008924}" type="presOf" srcId="{B1237EEA-C510-4B09-8D2B-CBB639F8E0A9}" destId="{280407ED-D750-458C-8088-C75E5F3458C7}" srcOrd="0" destOrd="2" presId="urn:microsoft.com/office/officeart/2005/8/layout/vList4#2"/>
    <dgm:cxn modelId="{C59999D2-8EBC-4890-82AC-59E95164F861}" type="presOf" srcId="{D426C381-7CAC-47CD-B2C0-FC0A9162E010}" destId="{DDE98487-75E9-4BD6-A68A-247D4357D138}" srcOrd="0" destOrd="0" presId="urn:microsoft.com/office/officeart/2005/8/layout/vList4#2"/>
    <dgm:cxn modelId="{B77AA07A-5E04-4432-8AE6-EC555F6F7BCE}" type="presOf" srcId="{314384FF-BB26-40CD-A695-98100506E443}" destId="{AF642020-66F8-4E49-9E03-C36402853480}" srcOrd="1" destOrd="1" presId="urn:microsoft.com/office/officeart/2005/8/layout/vList4#2"/>
    <dgm:cxn modelId="{3470B422-7450-4B37-8F8D-BB6DDB9B1495}" type="presOf" srcId="{314384FF-BB26-40CD-A695-98100506E443}" destId="{72132EBB-65F8-46D0-AC7C-68C67A70397F}" srcOrd="0" destOrd="1" presId="urn:microsoft.com/office/officeart/2005/8/layout/vList4#2"/>
    <dgm:cxn modelId="{C3B0C880-E513-4259-8BB1-31DA62C260B4}" type="presOf" srcId="{53974414-DF2E-4311-B4A0-97F3EA6BC5FD}" destId="{DDE98487-75E9-4BD6-A68A-247D4357D138}" srcOrd="0" destOrd="1" presId="urn:microsoft.com/office/officeart/2005/8/layout/vList4#2"/>
    <dgm:cxn modelId="{593FF4D5-1E79-4524-BD25-18FB153A65BC}" type="presOf" srcId="{B1237EEA-C510-4B09-8D2B-CBB639F8E0A9}" destId="{197C4E2A-1903-4444-831E-7A0F9BD138C8}" srcOrd="1" destOrd="2" presId="urn:microsoft.com/office/officeart/2005/8/layout/vList4#2"/>
    <dgm:cxn modelId="{B67ABEEC-B099-4E34-9E63-969E10DD14C5}" srcId="{2590BF30-7589-475C-B0F2-2739D8E3DACE}" destId="{314384FF-BB26-40CD-A695-98100506E443}" srcOrd="0" destOrd="0" parTransId="{B2C8D57D-0F0A-4328-B17F-FAE865D7D6A5}" sibTransId="{597833F0-3945-429A-8547-A5E2B76223E8}"/>
    <dgm:cxn modelId="{6C019F35-630B-4F6A-9F2D-DAACE414A198}" type="presOf" srcId="{20604B78-97A8-4634-9516-38083D591567}" destId="{F9ECA323-1B1E-44C8-A469-D353766DBC5D}" srcOrd="0" destOrd="0" presId="urn:microsoft.com/office/officeart/2005/8/layout/vList4#2"/>
    <dgm:cxn modelId="{8C9876CF-1539-4E0E-B39D-C2D62EA8DA3C}" type="presParOf" srcId="{452F00A5-96F4-4466-968B-7A9DE3FE5FE1}" destId="{1DCAAFE6-3058-4F21-A080-473276401BD3}" srcOrd="0" destOrd="0" presId="urn:microsoft.com/office/officeart/2005/8/layout/vList4#2"/>
    <dgm:cxn modelId="{4F057688-D104-4B9B-9774-8433CDE86E61}" type="presParOf" srcId="{1DCAAFE6-3058-4F21-A080-473276401BD3}" destId="{C4B7B2E5-0EDA-4B85-89C8-0AB1E379E92E}" srcOrd="0" destOrd="0" presId="urn:microsoft.com/office/officeart/2005/8/layout/vList4#2"/>
    <dgm:cxn modelId="{D2030C58-C888-478F-8EA0-F9BE1D2A41B0}" type="presParOf" srcId="{1DCAAFE6-3058-4F21-A080-473276401BD3}" destId="{19CCFACF-E439-4CB2-B2D3-B3D5D7CBE5B7}" srcOrd="1" destOrd="0" presId="urn:microsoft.com/office/officeart/2005/8/layout/vList4#2"/>
    <dgm:cxn modelId="{2A199D48-F015-48A1-8AE3-7725D5082301}" type="presParOf" srcId="{1DCAAFE6-3058-4F21-A080-473276401BD3}" destId="{BCCE59DC-94E3-4EBC-8FF7-228205A0D33A}" srcOrd="2" destOrd="0" presId="urn:microsoft.com/office/officeart/2005/8/layout/vList4#2"/>
    <dgm:cxn modelId="{FFD3BFE3-03A9-492C-A431-8E183BD069B9}" type="presParOf" srcId="{452F00A5-96F4-4466-968B-7A9DE3FE5FE1}" destId="{40F95947-A6B3-465F-BCC0-FB227729D7CF}" srcOrd="1" destOrd="0" presId="urn:microsoft.com/office/officeart/2005/8/layout/vList4#2"/>
    <dgm:cxn modelId="{BDEFCA7D-04A6-4C29-909D-C6733E6B53A4}" type="presParOf" srcId="{452F00A5-96F4-4466-968B-7A9DE3FE5FE1}" destId="{69FA66D5-D218-40D7-B434-1DBC1FC406DC}" srcOrd="2" destOrd="0" presId="urn:microsoft.com/office/officeart/2005/8/layout/vList4#2"/>
    <dgm:cxn modelId="{540AC731-7042-4D23-B1D3-20BAE4900E9F}" type="presParOf" srcId="{69FA66D5-D218-40D7-B434-1DBC1FC406DC}" destId="{72132EBB-65F8-46D0-AC7C-68C67A70397F}" srcOrd="0" destOrd="0" presId="urn:microsoft.com/office/officeart/2005/8/layout/vList4#2"/>
    <dgm:cxn modelId="{9AF1CB8B-33C9-4F19-9BBB-3FEBC1D8BFAD}" type="presParOf" srcId="{69FA66D5-D218-40D7-B434-1DBC1FC406DC}" destId="{6442153A-549C-4E0F-B9A2-65880D2CB605}" srcOrd="1" destOrd="0" presId="urn:microsoft.com/office/officeart/2005/8/layout/vList4#2"/>
    <dgm:cxn modelId="{9320A736-3B01-4A71-A856-6E6E6F614A96}" type="presParOf" srcId="{69FA66D5-D218-40D7-B434-1DBC1FC406DC}" destId="{AF642020-66F8-4E49-9E03-C36402853480}" srcOrd="2" destOrd="0" presId="urn:microsoft.com/office/officeart/2005/8/layout/vList4#2"/>
    <dgm:cxn modelId="{F267B0E9-1FC1-4957-A8FB-9A204CD76A86}" type="presParOf" srcId="{452F00A5-96F4-4466-968B-7A9DE3FE5FE1}" destId="{A388C708-686C-450F-9BB2-39427D305E90}" srcOrd="3" destOrd="0" presId="urn:microsoft.com/office/officeart/2005/8/layout/vList4#2"/>
    <dgm:cxn modelId="{CA68097A-7E1F-43C9-A790-823EFA3EB92F}" type="presParOf" srcId="{452F00A5-96F4-4466-968B-7A9DE3FE5FE1}" destId="{738A58A1-2FAD-460C-855C-1BA02FCD48A2}" srcOrd="4" destOrd="0" presId="urn:microsoft.com/office/officeart/2005/8/layout/vList4#2"/>
    <dgm:cxn modelId="{1FF10C06-64B3-4E45-AC70-15E1E839C760}" type="presParOf" srcId="{738A58A1-2FAD-460C-855C-1BA02FCD48A2}" destId="{F9ECA323-1B1E-44C8-A469-D353766DBC5D}" srcOrd="0" destOrd="0" presId="urn:microsoft.com/office/officeart/2005/8/layout/vList4#2"/>
    <dgm:cxn modelId="{4EE0F2DA-7D2E-43F1-912C-CDABA6945AAF}" type="presParOf" srcId="{738A58A1-2FAD-460C-855C-1BA02FCD48A2}" destId="{3EB362A5-C7DD-489B-9D6B-19023ED7D86E}" srcOrd="1" destOrd="0" presId="urn:microsoft.com/office/officeart/2005/8/layout/vList4#2"/>
    <dgm:cxn modelId="{2E16C065-53E4-49EF-98B1-8E940C4296E9}" type="presParOf" srcId="{738A58A1-2FAD-460C-855C-1BA02FCD48A2}" destId="{DEB472E6-B343-4F9B-BCBC-B26DFF56D62C}" srcOrd="2" destOrd="0" presId="urn:microsoft.com/office/officeart/2005/8/layout/vList4#2"/>
    <dgm:cxn modelId="{4631B0BA-4976-418C-8EB4-527C86BE79DF}" type="presParOf" srcId="{452F00A5-96F4-4466-968B-7A9DE3FE5FE1}" destId="{6B9BC58B-0972-4490-B1D5-D224B494F890}" srcOrd="5" destOrd="0" presId="urn:microsoft.com/office/officeart/2005/8/layout/vList4#2"/>
    <dgm:cxn modelId="{00DD3CFA-85F6-44B7-B505-ECED9912CD0E}" type="presParOf" srcId="{452F00A5-96F4-4466-968B-7A9DE3FE5FE1}" destId="{54FCEB58-CEA3-4227-967A-D4F71EDC2572}" srcOrd="6" destOrd="0" presId="urn:microsoft.com/office/officeart/2005/8/layout/vList4#2"/>
    <dgm:cxn modelId="{F1DDE922-1C6E-4456-AF1A-C7ADA94EA919}" type="presParOf" srcId="{54FCEB58-CEA3-4227-967A-D4F71EDC2572}" destId="{7697165B-E179-428E-BF9F-E1C02238AD58}" srcOrd="0" destOrd="0" presId="urn:microsoft.com/office/officeart/2005/8/layout/vList4#2"/>
    <dgm:cxn modelId="{5061DF7F-0E4A-4824-A124-D56520FD7D9B}" type="presParOf" srcId="{54FCEB58-CEA3-4227-967A-D4F71EDC2572}" destId="{7B8CE483-01F5-4AD7-ACB7-D49B1373E085}" srcOrd="1" destOrd="0" presId="urn:microsoft.com/office/officeart/2005/8/layout/vList4#2"/>
    <dgm:cxn modelId="{7CF36C0A-4173-49AA-9ED7-37F193BC3A80}" type="presParOf" srcId="{54FCEB58-CEA3-4227-967A-D4F71EDC2572}" destId="{3129CD82-C370-48E0-A7F1-25A02CE67EAA}" srcOrd="2" destOrd="0" presId="urn:microsoft.com/office/officeart/2005/8/layout/vList4#2"/>
    <dgm:cxn modelId="{6904A575-6642-4F85-AE15-4445DA6C9A0A}" type="presParOf" srcId="{452F00A5-96F4-4466-968B-7A9DE3FE5FE1}" destId="{D2B08B72-08EA-48C8-A272-84C7DB31DBA5}" srcOrd="7" destOrd="0" presId="urn:microsoft.com/office/officeart/2005/8/layout/vList4#2"/>
    <dgm:cxn modelId="{2B9E7EBF-F86B-4161-8356-260EF8812274}" type="presParOf" srcId="{452F00A5-96F4-4466-968B-7A9DE3FE5FE1}" destId="{92FD9177-E383-4421-9BA6-AE5E4C1B50DF}" srcOrd="8" destOrd="0" presId="urn:microsoft.com/office/officeart/2005/8/layout/vList4#2"/>
    <dgm:cxn modelId="{A6678BB4-A38E-448A-A48D-5B56B9431706}" type="presParOf" srcId="{92FD9177-E383-4421-9BA6-AE5E4C1B50DF}" destId="{280407ED-D750-458C-8088-C75E5F3458C7}" srcOrd="0" destOrd="0" presId="urn:microsoft.com/office/officeart/2005/8/layout/vList4#2"/>
    <dgm:cxn modelId="{9E09D9E3-2EE6-41E8-9603-8E702CE068D2}" type="presParOf" srcId="{92FD9177-E383-4421-9BA6-AE5E4C1B50DF}" destId="{9CFED8D9-6C1B-4585-BBD8-F8491754C866}" srcOrd="1" destOrd="0" presId="urn:microsoft.com/office/officeart/2005/8/layout/vList4#2"/>
    <dgm:cxn modelId="{3FE93456-652A-4974-8A6E-8166B989C61A}" type="presParOf" srcId="{92FD9177-E383-4421-9BA6-AE5E4C1B50DF}" destId="{197C4E2A-1903-4444-831E-7A0F9BD138C8}" srcOrd="2" destOrd="0" presId="urn:microsoft.com/office/officeart/2005/8/layout/vList4#2"/>
    <dgm:cxn modelId="{2CAD68E5-96D8-49E0-97B5-D77ABF810C15}" type="presParOf" srcId="{452F00A5-96F4-4466-968B-7A9DE3FE5FE1}" destId="{338EBA90-541C-4EDD-A310-52E07DF8A2B0}" srcOrd="9" destOrd="0" presId="urn:microsoft.com/office/officeart/2005/8/layout/vList4#2"/>
    <dgm:cxn modelId="{C1CC7794-34FC-4441-9553-55C3DB000C27}" type="presParOf" srcId="{452F00A5-96F4-4466-968B-7A9DE3FE5FE1}" destId="{837DB348-0F4F-4EB8-A11B-4B62F45909C0}" srcOrd="10" destOrd="0" presId="urn:microsoft.com/office/officeart/2005/8/layout/vList4#2"/>
    <dgm:cxn modelId="{20E9202D-E2B8-4935-A31E-B3BB5ACA453E}" type="presParOf" srcId="{837DB348-0F4F-4EB8-A11B-4B62F45909C0}" destId="{DDE98487-75E9-4BD6-A68A-247D4357D138}" srcOrd="0" destOrd="0" presId="urn:microsoft.com/office/officeart/2005/8/layout/vList4#2"/>
    <dgm:cxn modelId="{24B9AD8A-2B91-4408-87EA-5FFACBC14CCA}" type="presParOf" srcId="{837DB348-0F4F-4EB8-A11B-4B62F45909C0}" destId="{46A5F27D-80A3-4CFF-B7E0-1D2A5D6BD461}" srcOrd="1" destOrd="0" presId="urn:microsoft.com/office/officeart/2005/8/layout/vList4#2"/>
    <dgm:cxn modelId="{83226D52-ED2A-4EED-A197-BDD1B5351449}" type="presParOf" srcId="{837DB348-0F4F-4EB8-A11B-4B62F45909C0}" destId="{3F6FE584-EEBE-482E-9EBF-D6A0D576C596}" srcOrd="2" destOrd="0" presId="urn:microsoft.com/office/officeart/2005/8/layout/vList4#2"/>
    <dgm:cxn modelId="{6561E8D5-80BC-4F66-A177-CBA36A552BE8}" type="presParOf" srcId="{452F00A5-96F4-4466-968B-7A9DE3FE5FE1}" destId="{608533E0-B58D-4AB5-A9D3-D7690CE74217}" srcOrd="11" destOrd="0" presId="urn:microsoft.com/office/officeart/2005/8/layout/vList4#2"/>
    <dgm:cxn modelId="{F8EE474D-1A75-4433-861C-064D21B81711}" type="presParOf" srcId="{452F00A5-96F4-4466-968B-7A9DE3FE5FE1}" destId="{675A2B3C-42FB-4BBE-9AAF-7A94B2014813}" srcOrd="12" destOrd="0" presId="urn:microsoft.com/office/officeart/2005/8/layout/vList4#2"/>
    <dgm:cxn modelId="{748B0423-356C-4AF4-8C02-D5E740794E1C}" type="presParOf" srcId="{675A2B3C-42FB-4BBE-9AAF-7A94B2014813}" destId="{347FF860-66F0-4C63-B900-B7F38179FEA8}" srcOrd="0" destOrd="0" presId="urn:microsoft.com/office/officeart/2005/8/layout/vList4#2"/>
    <dgm:cxn modelId="{FDE432A1-04BF-48D6-8A50-B82FAB2923C5}" type="presParOf" srcId="{675A2B3C-42FB-4BBE-9AAF-7A94B2014813}" destId="{7FB1BE70-4D3A-4437-BA4D-5F23E2D290B5}" srcOrd="1" destOrd="0" presId="urn:microsoft.com/office/officeart/2005/8/layout/vList4#2"/>
    <dgm:cxn modelId="{39FA101F-6690-4A9D-B5A7-E7D3FD94A69A}" type="presParOf" srcId="{675A2B3C-42FB-4BBE-9AAF-7A94B2014813}" destId="{3707D3F9-9E54-45FB-9D89-286587D7EBD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AFDA8-5D73-4D5D-81E8-F1807EB53624}" type="doc">
      <dgm:prSet loTypeId="urn:microsoft.com/office/officeart/2005/8/layout/cycle3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08CB86-CAED-4761-A09A-460FACF6FC2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Органы внутренних дел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Отдел вневедомственной охраны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Отдел ГБДД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Отдел ФСБ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Комиссия по делам несовершеннолетних лиц</a:t>
          </a:r>
        </a:p>
        <a:p>
          <a:endParaRPr lang="ru-RU" sz="900" dirty="0"/>
        </a:p>
      </dgm:t>
    </dgm:pt>
    <dgm:pt modelId="{CF977736-B8CE-4890-AD7A-426DBCEB9CE3}" type="parTrans" cxnId="{B7C7BB11-C3A4-46F6-AB89-0511F3EE6490}">
      <dgm:prSet/>
      <dgm:spPr/>
      <dgm:t>
        <a:bodyPr/>
        <a:lstStyle/>
        <a:p>
          <a:endParaRPr lang="ru-RU"/>
        </a:p>
      </dgm:t>
    </dgm:pt>
    <dgm:pt modelId="{5D148216-BF22-4166-AEEA-4A5322BF907E}" type="sibTrans" cxnId="{B7C7BB11-C3A4-46F6-AB89-0511F3EE6490}">
      <dgm:prSet/>
      <dgm:spPr/>
      <dgm:t>
        <a:bodyPr/>
        <a:lstStyle/>
        <a:p>
          <a:endParaRPr lang="ru-RU"/>
        </a:p>
      </dgm:t>
    </dgm:pt>
    <dgm:pt modelId="{26480B14-121B-4096-9ACC-A284966285F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Государственная противопожарная инспекция</a:t>
          </a: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Штабы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ГО и ЧС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A10A80-3FEF-4A23-BAB1-B81B3E720069}" type="parTrans" cxnId="{2569E8BC-9231-4BED-8AB0-04B0AB31C6DB}">
      <dgm:prSet/>
      <dgm:spPr/>
      <dgm:t>
        <a:bodyPr/>
        <a:lstStyle/>
        <a:p>
          <a:endParaRPr lang="ru-RU"/>
        </a:p>
      </dgm:t>
    </dgm:pt>
    <dgm:pt modelId="{8A5F5804-F207-4029-A32A-799BE07EE234}" type="sibTrans" cxnId="{2569E8BC-9231-4BED-8AB0-04B0AB31C6DB}">
      <dgm:prSet/>
      <dgm:spPr/>
      <dgm:t>
        <a:bodyPr/>
        <a:lstStyle/>
        <a:p>
          <a:endParaRPr lang="ru-RU"/>
        </a:p>
      </dgm:t>
    </dgm:pt>
    <dgm:pt modelId="{25B40CC3-92C7-4D5E-BEBC-5951B6916BD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73C78CF-5DB8-457D-A560-C72C1F47855D}" type="parTrans" cxnId="{08644657-4931-4575-950F-40171E53CF74}">
      <dgm:prSet/>
      <dgm:spPr/>
      <dgm:t>
        <a:bodyPr/>
        <a:lstStyle/>
        <a:p>
          <a:endParaRPr lang="ru-RU"/>
        </a:p>
      </dgm:t>
    </dgm:pt>
    <dgm:pt modelId="{FA1CE9F4-00DD-45E6-B5AA-4C433D82B5C6}" type="sibTrans" cxnId="{08644657-4931-4575-950F-40171E53CF74}">
      <dgm:prSet/>
      <dgm:spPr/>
      <dgm:t>
        <a:bodyPr/>
        <a:lstStyle/>
        <a:p>
          <a:endParaRPr lang="ru-RU"/>
        </a:p>
      </dgm:t>
    </dgm:pt>
    <dgm:pt modelId="{3E586853-2AC3-4C8D-B196-4F77B4107505}">
      <dgm:prSet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Управление образования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9AC9122A-96BC-43B4-A162-C1664FD21443}" type="parTrans" cxnId="{D95A424A-02F5-4E55-B535-D60D734D532F}">
      <dgm:prSet/>
      <dgm:spPr/>
      <dgm:t>
        <a:bodyPr/>
        <a:lstStyle/>
        <a:p>
          <a:endParaRPr lang="ru-RU"/>
        </a:p>
      </dgm:t>
    </dgm:pt>
    <dgm:pt modelId="{E3C4C5AF-2FAE-43FE-8439-FB787A9ED0E7}" type="sibTrans" cxnId="{D95A424A-02F5-4E55-B535-D60D734D532F}">
      <dgm:prSet/>
      <dgm:spPr/>
      <dgm:t>
        <a:bodyPr/>
        <a:lstStyle/>
        <a:p>
          <a:endParaRPr lang="ru-RU"/>
        </a:p>
      </dgm:t>
    </dgm:pt>
    <dgm:pt modelId="{F031BBDD-FA92-4F78-87AC-ECAA84FE569A}" type="pres">
      <dgm:prSet presAssocID="{DEBAFDA8-5D73-4D5D-81E8-F1807EB536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98DB7-F032-413C-9A5D-CA8FB859A081}" type="pres">
      <dgm:prSet presAssocID="{DEBAFDA8-5D73-4D5D-81E8-F1807EB53624}" presName="cycle" presStyleCnt="0"/>
      <dgm:spPr/>
    </dgm:pt>
    <dgm:pt modelId="{71DDD6D6-A23A-43A9-A1F3-02660125B4D0}" type="pres">
      <dgm:prSet presAssocID="{F608CB86-CAED-4761-A09A-460FACF6FC2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9D350-1A6C-4043-8EC2-14D2D2607C0F}" type="pres">
      <dgm:prSet presAssocID="{5D148216-BF22-4166-AEEA-4A5322BF907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3A02B51-EE3E-4054-A8DA-0AD62A9B742E}" type="pres">
      <dgm:prSet presAssocID="{3E586853-2AC3-4C8D-B196-4F77B410750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5E2D0-1180-4C86-A63D-01175C9019E2}" type="pres">
      <dgm:prSet presAssocID="{26480B14-121B-4096-9ACC-A284966285F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C7A77-BBDD-4B03-85F2-265A710A7418}" type="pres">
      <dgm:prSet presAssocID="{25B40CC3-92C7-4D5E-BEBC-5951B6916BD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189D7-461A-496F-ADAF-139C96BBF6E6}" type="presOf" srcId="{26480B14-121B-4096-9ACC-A284966285F1}" destId="{C2D5E2D0-1180-4C86-A63D-01175C9019E2}" srcOrd="0" destOrd="0" presId="urn:microsoft.com/office/officeart/2005/8/layout/cycle3"/>
    <dgm:cxn modelId="{B7C7BB11-C3A4-46F6-AB89-0511F3EE6490}" srcId="{DEBAFDA8-5D73-4D5D-81E8-F1807EB53624}" destId="{F608CB86-CAED-4761-A09A-460FACF6FC28}" srcOrd="0" destOrd="0" parTransId="{CF977736-B8CE-4890-AD7A-426DBCEB9CE3}" sibTransId="{5D148216-BF22-4166-AEEA-4A5322BF907E}"/>
    <dgm:cxn modelId="{9E4131A7-6018-4720-BE46-DF1A9E7130DA}" type="presOf" srcId="{25B40CC3-92C7-4D5E-BEBC-5951B6916BD8}" destId="{B1BC7A77-BBDD-4B03-85F2-265A710A7418}" srcOrd="0" destOrd="0" presId="urn:microsoft.com/office/officeart/2005/8/layout/cycle3"/>
    <dgm:cxn modelId="{9E09F992-58DC-4114-A064-80845245DCC4}" type="presOf" srcId="{DEBAFDA8-5D73-4D5D-81E8-F1807EB53624}" destId="{F031BBDD-FA92-4F78-87AC-ECAA84FE569A}" srcOrd="0" destOrd="0" presId="urn:microsoft.com/office/officeart/2005/8/layout/cycle3"/>
    <dgm:cxn modelId="{2569E8BC-9231-4BED-8AB0-04B0AB31C6DB}" srcId="{DEBAFDA8-5D73-4D5D-81E8-F1807EB53624}" destId="{26480B14-121B-4096-9ACC-A284966285F1}" srcOrd="2" destOrd="0" parTransId="{D3A10A80-3FEF-4A23-BAB1-B81B3E720069}" sibTransId="{8A5F5804-F207-4029-A32A-799BE07EE234}"/>
    <dgm:cxn modelId="{350C4D23-56AD-493A-81F3-810723BDB521}" type="presOf" srcId="{3E586853-2AC3-4C8D-B196-4F77B4107505}" destId="{D3A02B51-EE3E-4054-A8DA-0AD62A9B742E}" srcOrd="0" destOrd="0" presId="urn:microsoft.com/office/officeart/2005/8/layout/cycle3"/>
    <dgm:cxn modelId="{08644657-4931-4575-950F-40171E53CF74}" srcId="{DEBAFDA8-5D73-4D5D-81E8-F1807EB53624}" destId="{25B40CC3-92C7-4D5E-BEBC-5951B6916BD8}" srcOrd="3" destOrd="0" parTransId="{B73C78CF-5DB8-457D-A560-C72C1F47855D}" sibTransId="{FA1CE9F4-00DD-45E6-B5AA-4C433D82B5C6}"/>
    <dgm:cxn modelId="{45DAC1DE-0A5B-47BC-9837-5655480D5562}" type="presOf" srcId="{5D148216-BF22-4166-AEEA-4A5322BF907E}" destId="{8D49D350-1A6C-4043-8EC2-14D2D2607C0F}" srcOrd="0" destOrd="0" presId="urn:microsoft.com/office/officeart/2005/8/layout/cycle3"/>
    <dgm:cxn modelId="{D95A424A-02F5-4E55-B535-D60D734D532F}" srcId="{DEBAFDA8-5D73-4D5D-81E8-F1807EB53624}" destId="{3E586853-2AC3-4C8D-B196-4F77B4107505}" srcOrd="1" destOrd="0" parTransId="{9AC9122A-96BC-43B4-A162-C1664FD21443}" sibTransId="{E3C4C5AF-2FAE-43FE-8439-FB787A9ED0E7}"/>
    <dgm:cxn modelId="{585EF170-9A31-4DB2-9366-5C1753B73340}" type="presOf" srcId="{F608CB86-CAED-4761-A09A-460FACF6FC28}" destId="{71DDD6D6-A23A-43A9-A1F3-02660125B4D0}" srcOrd="0" destOrd="0" presId="urn:microsoft.com/office/officeart/2005/8/layout/cycle3"/>
    <dgm:cxn modelId="{0184F670-712F-4892-832D-8E5C1F162805}" type="presParOf" srcId="{F031BBDD-FA92-4F78-87AC-ECAA84FE569A}" destId="{F0E98DB7-F032-413C-9A5D-CA8FB859A081}" srcOrd="0" destOrd="0" presId="urn:microsoft.com/office/officeart/2005/8/layout/cycle3"/>
    <dgm:cxn modelId="{81342344-5194-4572-962E-D1C20CD5C450}" type="presParOf" srcId="{F0E98DB7-F032-413C-9A5D-CA8FB859A081}" destId="{71DDD6D6-A23A-43A9-A1F3-02660125B4D0}" srcOrd="0" destOrd="0" presId="urn:microsoft.com/office/officeart/2005/8/layout/cycle3"/>
    <dgm:cxn modelId="{CAFB82F0-ABC7-4FC3-984E-3EC5759774BC}" type="presParOf" srcId="{F0E98DB7-F032-413C-9A5D-CA8FB859A081}" destId="{8D49D350-1A6C-4043-8EC2-14D2D2607C0F}" srcOrd="1" destOrd="0" presId="urn:microsoft.com/office/officeart/2005/8/layout/cycle3"/>
    <dgm:cxn modelId="{3C20738E-AAA5-4AA1-88A9-190C2108DBC4}" type="presParOf" srcId="{F0E98DB7-F032-413C-9A5D-CA8FB859A081}" destId="{D3A02B51-EE3E-4054-A8DA-0AD62A9B742E}" srcOrd="2" destOrd="0" presId="urn:microsoft.com/office/officeart/2005/8/layout/cycle3"/>
    <dgm:cxn modelId="{E30FDCBB-3B30-432E-B550-3D82DBD8D4FE}" type="presParOf" srcId="{F0E98DB7-F032-413C-9A5D-CA8FB859A081}" destId="{C2D5E2D0-1180-4C86-A63D-01175C9019E2}" srcOrd="3" destOrd="0" presId="urn:microsoft.com/office/officeart/2005/8/layout/cycle3"/>
    <dgm:cxn modelId="{145F3F88-E97B-401A-8E75-70CFA054E954}" type="presParOf" srcId="{F0E98DB7-F032-413C-9A5D-CA8FB859A081}" destId="{B1BC7A77-BBDD-4B03-85F2-265A710A741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7B2E5-0EDA-4B85-89C8-0AB1E379E92E}">
      <dsp:nvSpPr>
        <dsp:cNvPr id="0" name=""/>
        <dsp:cNvSpPr/>
      </dsp:nvSpPr>
      <dsp:spPr>
        <a:xfrm>
          <a:off x="0" y="0"/>
          <a:ext cx="8643998" cy="771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latin typeface="Times New Roman" pitchFamily="18" charset="0"/>
              <a:cs typeface="Times New Roman" pitchFamily="18" charset="0"/>
            </a:rPr>
            <a:t>Организация охраны образовательного учреждения</a:t>
          </a:r>
          <a:endParaRPr lang="ru-RU" sz="1400" b="1" i="0" u="sng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Физическая охрана образовательного учреждения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Организация контрольно-пропускного режима образовательного учреждения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Организация инженерно-технического обеспечения безопасности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>
        <a:off x="1798423" y="0"/>
        <a:ext cx="6845574" cy="771505"/>
      </dsp:txXfrm>
    </dsp:sp>
    <dsp:sp modelId="{19CCFACF-E439-4CB2-B2D3-B3D5D7CBE5B7}">
      <dsp:nvSpPr>
        <dsp:cNvPr id="0" name=""/>
        <dsp:cNvSpPr/>
      </dsp:nvSpPr>
      <dsp:spPr>
        <a:xfrm>
          <a:off x="174622" y="30251"/>
          <a:ext cx="1518802" cy="7110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132EBB-65F8-46D0-AC7C-68C67A70397F}">
      <dsp:nvSpPr>
        <dsp:cNvPr id="0" name=""/>
        <dsp:cNvSpPr/>
      </dsp:nvSpPr>
      <dsp:spPr>
        <a:xfrm>
          <a:off x="0" y="849155"/>
          <a:ext cx="8643998" cy="69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>
              <a:latin typeface="Times New Roman" pitchFamily="18" charset="0"/>
              <a:cs typeface="Times New Roman" pitchFamily="18" charset="0"/>
            </a:rPr>
            <a:t>Организация антитеррористической защищенности учреждения</a:t>
          </a:r>
          <a:endParaRPr lang="ru-RU" sz="15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Взаимодействие с правоохранительными  органами и другими структурами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423" y="849155"/>
        <a:ext cx="6845574" cy="696241"/>
      </dsp:txXfrm>
    </dsp:sp>
    <dsp:sp modelId="{6442153A-549C-4E0F-B9A2-65880D2CB605}">
      <dsp:nvSpPr>
        <dsp:cNvPr id="0" name=""/>
        <dsp:cNvSpPr/>
      </dsp:nvSpPr>
      <dsp:spPr>
        <a:xfrm>
          <a:off x="300591" y="841129"/>
          <a:ext cx="1266864" cy="712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ECA323-1B1E-44C8-A469-D353766DBC5D}">
      <dsp:nvSpPr>
        <dsp:cNvPr id="0" name=""/>
        <dsp:cNvSpPr/>
      </dsp:nvSpPr>
      <dsp:spPr>
        <a:xfrm>
          <a:off x="0" y="1665896"/>
          <a:ext cx="8643998" cy="69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Охрана труда и техника безопасности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Комиссия по охране труда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Соблюдение норм охраны труда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423" y="1665896"/>
        <a:ext cx="6845574" cy="696241"/>
      </dsp:txXfrm>
    </dsp:sp>
    <dsp:sp modelId="{3EB362A5-C7DD-489B-9D6B-19023ED7D86E}">
      <dsp:nvSpPr>
        <dsp:cNvPr id="0" name=""/>
        <dsp:cNvSpPr/>
      </dsp:nvSpPr>
      <dsp:spPr>
        <a:xfrm>
          <a:off x="298923" y="1623047"/>
          <a:ext cx="1270200" cy="7819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97165B-E179-428E-BF9F-E1C02238AD58}">
      <dsp:nvSpPr>
        <dsp:cNvPr id="0" name=""/>
        <dsp:cNvSpPr/>
      </dsp:nvSpPr>
      <dsp:spPr>
        <a:xfrm>
          <a:off x="0" y="2508956"/>
          <a:ext cx="8643998" cy="69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itchFamily="18" charset="0"/>
              <a:cs typeface="Times New Roman" pitchFamily="18" charset="0"/>
            </a:rPr>
            <a:t>Гражданская оборона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Плановая работа по  организации гражданской обороны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798423" y="2508956"/>
        <a:ext cx="6845574" cy="696241"/>
      </dsp:txXfrm>
    </dsp:sp>
    <dsp:sp modelId="{7B8CE483-01F5-4AD7-ACB7-D49B1373E085}">
      <dsp:nvSpPr>
        <dsp:cNvPr id="0" name=""/>
        <dsp:cNvSpPr/>
      </dsp:nvSpPr>
      <dsp:spPr>
        <a:xfrm>
          <a:off x="298923" y="2474611"/>
          <a:ext cx="1270200" cy="756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0407ED-D750-458C-8088-C75E5F3458C7}">
      <dsp:nvSpPr>
        <dsp:cNvPr id="0" name=""/>
        <dsp:cNvSpPr/>
      </dsp:nvSpPr>
      <dsp:spPr>
        <a:xfrm>
          <a:off x="0" y="3386163"/>
          <a:ext cx="8643998" cy="69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Профилактика дорожно-транспортного травматизма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Правовое обучение и  формирование культуры  безопасности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423" y="3386163"/>
        <a:ext cx="6845574" cy="696241"/>
      </dsp:txXfrm>
    </dsp:sp>
    <dsp:sp modelId="{9CFED8D9-6C1B-4585-BBD8-F8491754C866}">
      <dsp:nvSpPr>
        <dsp:cNvPr id="0" name=""/>
        <dsp:cNvSpPr/>
      </dsp:nvSpPr>
      <dsp:spPr>
        <a:xfrm>
          <a:off x="300591" y="3300254"/>
          <a:ext cx="1266864" cy="824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E98487-75E9-4BD6-A68A-247D4357D138}">
      <dsp:nvSpPr>
        <dsp:cNvPr id="0" name=""/>
        <dsp:cNvSpPr/>
      </dsp:nvSpPr>
      <dsp:spPr>
        <a:xfrm>
          <a:off x="0" y="4219930"/>
          <a:ext cx="8643998" cy="69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4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Добровольная пожарная дружина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Выполнение норм и правил  пожарной безопасности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423" y="4219930"/>
        <a:ext cx="6845574" cy="696241"/>
      </dsp:txXfrm>
    </dsp:sp>
    <dsp:sp modelId="{46A5F27D-80A3-4CFF-B7E0-1D2A5D6BD461}">
      <dsp:nvSpPr>
        <dsp:cNvPr id="0" name=""/>
        <dsp:cNvSpPr/>
      </dsp:nvSpPr>
      <dsp:spPr>
        <a:xfrm>
          <a:off x="298923" y="4194812"/>
          <a:ext cx="1270200" cy="7464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7FF860-66F0-4C63-B900-B7F38179FEA8}">
      <dsp:nvSpPr>
        <dsp:cNvPr id="0" name=""/>
        <dsp:cNvSpPr/>
      </dsp:nvSpPr>
      <dsp:spPr>
        <a:xfrm>
          <a:off x="0" y="5013431"/>
          <a:ext cx="8643998" cy="69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Финансово-экономическое обеспечение мер и  мероприятий 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423" y="5013431"/>
        <a:ext cx="6845574" cy="696241"/>
      </dsp:txXfrm>
    </dsp:sp>
    <dsp:sp modelId="{7FB1BE70-4D3A-4437-BA4D-5F23E2D290B5}">
      <dsp:nvSpPr>
        <dsp:cNvPr id="0" name=""/>
        <dsp:cNvSpPr/>
      </dsp:nvSpPr>
      <dsp:spPr>
        <a:xfrm>
          <a:off x="298923" y="5010913"/>
          <a:ext cx="1270200" cy="7012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9D350-1A6C-4043-8EC2-14D2D2607C0F}">
      <dsp:nvSpPr>
        <dsp:cNvPr id="0" name=""/>
        <dsp:cNvSpPr/>
      </dsp:nvSpPr>
      <dsp:spPr>
        <a:xfrm>
          <a:off x="1486644" y="-127022"/>
          <a:ext cx="5256311" cy="5256311"/>
        </a:xfrm>
        <a:prstGeom prst="circularArrow">
          <a:avLst>
            <a:gd name="adj1" fmla="val 4668"/>
            <a:gd name="adj2" fmla="val 272909"/>
            <a:gd name="adj3" fmla="val 12890244"/>
            <a:gd name="adj4" fmla="val 17990832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DDD6D6-A23A-43A9-A1F3-02660125B4D0}">
      <dsp:nvSpPr>
        <dsp:cNvPr id="0" name=""/>
        <dsp:cNvSpPr/>
      </dsp:nvSpPr>
      <dsp:spPr>
        <a:xfrm>
          <a:off x="2390923" y="1050"/>
          <a:ext cx="3447752" cy="17238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Органы внутренних дел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Отдел вневедомственной охраны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Отдел ГБДД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Отдел ФСБ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Комиссия по делам несовершеннолетних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475076" y="85203"/>
        <a:ext cx="3279446" cy="1555570"/>
      </dsp:txXfrm>
    </dsp:sp>
    <dsp:sp modelId="{D3A02B51-EE3E-4054-A8DA-0AD62A9B742E}">
      <dsp:nvSpPr>
        <dsp:cNvPr id="0" name=""/>
        <dsp:cNvSpPr/>
      </dsp:nvSpPr>
      <dsp:spPr>
        <a:xfrm>
          <a:off x="4278288" y="1888415"/>
          <a:ext cx="3447752" cy="1723876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Управление образования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2441" y="1972568"/>
        <a:ext cx="3279446" cy="1555570"/>
      </dsp:txXfrm>
    </dsp:sp>
    <dsp:sp modelId="{C2D5E2D0-1180-4C86-A63D-01175C9019E2}">
      <dsp:nvSpPr>
        <dsp:cNvPr id="0" name=""/>
        <dsp:cNvSpPr/>
      </dsp:nvSpPr>
      <dsp:spPr>
        <a:xfrm>
          <a:off x="2390923" y="3775780"/>
          <a:ext cx="3447752" cy="1723876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Государственная противопожарная инспекция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Штабы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ГО и ЧС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5076" y="3859933"/>
        <a:ext cx="3279446" cy="1555570"/>
      </dsp:txXfrm>
    </dsp:sp>
    <dsp:sp modelId="{B1BC7A77-BBDD-4B03-85F2-265A710A7418}">
      <dsp:nvSpPr>
        <dsp:cNvPr id="0" name=""/>
        <dsp:cNvSpPr/>
      </dsp:nvSpPr>
      <dsp:spPr>
        <a:xfrm>
          <a:off x="503558" y="1888415"/>
          <a:ext cx="3447752" cy="172387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711" y="1972568"/>
        <a:ext cx="3279446" cy="155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958166" cy="5357850"/>
          </a:xfrm>
        </p:spPr>
        <p:txBody>
          <a:bodyPr>
            <a:normAutofit/>
          </a:bodyPr>
          <a:lstStyle/>
          <a:p>
            <a:r>
              <a:rPr lang="ru-RU" sz="4200" b="1" i="1" dirty="0" smtClean="0">
                <a:solidFill>
                  <a:srgbClr val="002060"/>
                </a:solidFill>
              </a:rPr>
              <a:t>Комплексная безопасность дошкольного образовательного учреждения</a:t>
            </a:r>
            <a:br>
              <a:rPr lang="ru-RU" sz="4200" b="1" i="1" dirty="0" smtClean="0">
                <a:solidFill>
                  <a:srgbClr val="002060"/>
                </a:solidFill>
              </a:rPr>
            </a:br>
            <a:r>
              <a:rPr lang="ru-RU" sz="4200" b="1" i="1" dirty="0" smtClean="0">
                <a:solidFill>
                  <a:srgbClr val="002060"/>
                </a:solidFill>
              </a:rPr>
              <a:t>Часть 1</a:t>
            </a:r>
            <a:endParaRPr lang="ru-RU" sz="4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инженерно-технического обеспечения безопасности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59"/>
            <a:ext cx="4040188" cy="428629"/>
          </a:xfrm>
        </p:spPr>
        <p:txBody>
          <a:bodyPr>
            <a:noAutofit/>
          </a:bodyPr>
          <a:lstStyle/>
          <a:p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 оповещения о тревоге</a:t>
            </a:r>
          </a:p>
          <a:p>
            <a:endParaRPr lang="ru-RU" sz="9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186808" cy="279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1"/>
            <a:ext cx="4041775" cy="428629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 оперативной связи</a:t>
            </a:r>
          </a:p>
          <a:p>
            <a:endParaRPr lang="ru-RU" dirty="0"/>
          </a:p>
        </p:txBody>
      </p:sp>
      <p:pic>
        <p:nvPicPr>
          <p:cNvPr id="7" name="Содержимое 6" descr="DSC_14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8130"/>
          <a:stretch>
            <a:fillRect/>
          </a:stretch>
        </p:blipFill>
        <p:spPr>
          <a:xfrm>
            <a:off x="4932040" y="2420888"/>
            <a:ext cx="392567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инженерно-технического обеспечения безопасности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59"/>
            <a:ext cx="7901014" cy="428629"/>
          </a:xfrm>
        </p:spPr>
        <p:txBody>
          <a:bodyPr>
            <a:noAutofit/>
          </a:bodyPr>
          <a:lstStyle/>
          <a:p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контроля доступа</a:t>
            </a:r>
          </a:p>
          <a:p>
            <a:pPr algn="ctr"/>
            <a:endParaRPr lang="ru-RU" sz="900" dirty="0"/>
          </a:p>
        </p:txBody>
      </p:sp>
      <p:pic>
        <p:nvPicPr>
          <p:cNvPr id="8" name="Содержимое 7" descr="DSC_14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87645" y="2387852"/>
            <a:ext cx="4040188" cy="2693459"/>
          </a:xfrm>
        </p:spPr>
      </p:pic>
      <p:pic>
        <p:nvPicPr>
          <p:cNvPr id="9" name="Содержимое 8" descr="DSC_14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14678" y="4143380"/>
            <a:ext cx="3398833" cy="2265889"/>
          </a:xfrm>
        </p:spPr>
      </p:pic>
      <p:sp>
        <p:nvSpPr>
          <p:cNvPr id="10" name="TextBox 9"/>
          <p:cNvSpPr txBox="1"/>
          <p:nvPr/>
        </p:nvSpPr>
        <p:spPr>
          <a:xfrm>
            <a:off x="714348" y="578645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Входные двери оборудованы домофоном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643182"/>
            <a:ext cx="3081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видеонаблюдения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(наружное и внутреннее)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_1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03176" y="2345519"/>
            <a:ext cx="3357538" cy="2238358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rot="16200000" flipH="1">
            <a:off x="5000628" y="3786190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15008" y="1928802"/>
            <a:ext cx="214314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инженерно-технического обеспечения безопасности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2000240"/>
            <a:ext cx="242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Двери на путях эвакуации открываются в направлении выхода из здания, открываются изнутри без ключа.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Входные двери оборудованы доводчиками.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DSC_14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9530" y="2125256"/>
            <a:ext cx="5036378" cy="3357586"/>
          </a:xfrm>
        </p:spPr>
      </p:pic>
      <p:sp>
        <p:nvSpPr>
          <p:cNvPr id="19" name="TextBox 18"/>
          <p:cNvSpPr txBox="1"/>
          <p:nvPr/>
        </p:nvSpPr>
        <p:spPr>
          <a:xfrm>
            <a:off x="642910" y="2214554"/>
            <a:ext cx="1928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Выходы  отмечены  табличками «Выход» и эвакуационными табличками "Направление к эвакуационному выходу»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214546" y="1928802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428860" y="300037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 rot="16200000">
            <a:off x="3786182" y="4929198"/>
            <a:ext cx="714380" cy="1428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АНТИТЕРРОРИСТИЧЕСКОЙ ЗАЩИЩЕННОСТИ УЧРЕЖДЕНИЯ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законодательные документы, регламентирующие организацию противодействия терроризму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8291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28 декабря 2010 г. N 390-ФЗ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«О безопасности»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 марта 2006г. №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35-ФЗ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 противодействии терроризму»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15 февраля 2006 г. № 116 «О мерах по противодействию терроризму»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15 сентября 1999 г. № 1040 «О мерах по противодействию терроризму»</a:t>
            </a:r>
          </a:p>
          <a:p>
            <a:endParaRPr lang="ru-RU" dirty="0"/>
          </a:p>
        </p:txBody>
      </p:sp>
      <p:pic>
        <p:nvPicPr>
          <p:cNvPr id="5" name="Рисунок 4" descr="1003255536.jpg"/>
          <p:cNvPicPr>
            <a:picLocks noChangeAspect="1"/>
          </p:cNvPicPr>
          <p:nvPr/>
        </p:nvPicPr>
        <p:blipFill>
          <a:blip r:embed="rId2">
            <a:lum contrast="10000"/>
          </a:blip>
          <a:srcRect l="20000" r="20000"/>
          <a:stretch>
            <a:fillRect/>
          </a:stretch>
        </p:blipFill>
        <p:spPr>
          <a:xfrm>
            <a:off x="5572132" y="1714488"/>
            <a:ext cx="1928826" cy="3214688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>
            <a:lum contrast="10000"/>
          </a:blip>
          <a:srcRect l="16216" r="16216"/>
          <a:stretch>
            <a:fillRect/>
          </a:stretch>
        </p:blipFill>
        <p:spPr>
          <a:xfrm>
            <a:off x="6643702" y="3143248"/>
            <a:ext cx="2123837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разрабатываемые в образовательном учреждении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4347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 руководителя образовательного учреждения по организации антитеррористической защищенности образовательного учреждения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основных мероприятий по обеспечению безопасности и антитеррористической защищенности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Паспорт безопасности (антитеррористической защищенности) образовательного учреждения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предупреждения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террористических актов в ДОУ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1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9183" y="1071546"/>
            <a:ext cx="3890535" cy="2664197"/>
          </a:xfrm>
          <a:prstGeom prst="rect">
            <a:avLst/>
          </a:prstGeom>
        </p:spPr>
      </p:pic>
      <p:pic>
        <p:nvPicPr>
          <p:cNvPr id="5" name="Рисунок 4" descr="DSC_1418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928926" y="3929066"/>
            <a:ext cx="6000760" cy="2711447"/>
          </a:xfrm>
          <a:prstGeom prst="rect">
            <a:avLst/>
          </a:prstGeom>
        </p:spPr>
      </p:pic>
      <p:pic>
        <p:nvPicPr>
          <p:cNvPr id="7" name="Рисунок 6" descr="ааа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071546"/>
            <a:ext cx="3291840" cy="263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3" y="4071942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Установка табличек: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«Проезд не занимать»,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«Ведется видеонаблюдение»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857224" y="1428736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1472" y="500063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929454" y="928670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393669" y="2678901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2910" y="5786454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071802" y="2714620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предупреждения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террористических актов в ДОУ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Усиление охраны образовательного учреждения</a:t>
            </a:r>
          </a:p>
          <a:p>
            <a:r>
              <a:rPr lang="ru-RU" dirty="0" smtClean="0"/>
              <a:t>Установление пропускного режима</a:t>
            </a:r>
          </a:p>
          <a:p>
            <a:r>
              <a:rPr lang="ru-RU" dirty="0" smtClean="0"/>
              <a:t>Исключение возможности нахождения бесхозных транспортных средств</a:t>
            </a:r>
          </a:p>
          <a:p>
            <a:r>
              <a:rPr lang="ru-RU" dirty="0" smtClean="0"/>
              <a:t>Контроль мест массового скопления людей</a:t>
            </a:r>
          </a:p>
          <a:p>
            <a:r>
              <a:rPr lang="ru-RU" dirty="0" smtClean="0"/>
              <a:t>Планирование и проведение работ по инженерно-техническому оборудованию ДОУ</a:t>
            </a:r>
          </a:p>
          <a:p>
            <a:r>
              <a:rPr lang="ru-RU" dirty="0" smtClean="0"/>
              <a:t>Организация взаимодействия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предупреждения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террористических актов в ДОУ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9904"/>
          <a:stretch/>
        </p:blipFill>
        <p:spPr>
          <a:xfrm>
            <a:off x="323528" y="1880828"/>
            <a:ext cx="5428340" cy="388843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77161"/>
            <a:ext cx="2664296" cy="1776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700299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МЕРЫ И МЕРОПРИЯТИЯ КОМПЛЕКСНОЙ БЕЗОПАСНОСТИ ОБРАЗОВАТЕЛЬНОГО УЧРЕЖДЕНИЯ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425046"/>
              </p:ext>
            </p:extLst>
          </p:nvPr>
        </p:nvGraphicFramePr>
        <p:xfrm>
          <a:off x="214282" y="928670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дошкольного образовательного учреждения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состояние защищенности детского сада  от реальных и прогнозируемых угроз социального, техногенного, природного характера, обеспечивающее его безопасное функционирование.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ДОУ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857250"/>
          <a:ext cx="8229600" cy="550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ОХРАНЫ ОБРАЗОВАТЕЛЬНОГО УЧРЕЖДЕНИЯ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501122" cy="551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rcRect l="17500" r="16666"/>
          <a:stretch>
            <a:fillRect/>
          </a:stretch>
        </p:blipFill>
        <p:spPr>
          <a:xfrm>
            <a:off x="6715140" y="1142984"/>
            <a:ext cx="2069332" cy="3143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Законодательные акты, регламентирующие вопросы физической охраны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257808" cy="5429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РСФСР от 18 апреля 1991 г. №1026-1 «О милиции»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от 5 марта 1992 г. № 2446-1 «О безопасности»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от 11 марта 1992 г. № 2487-1 «О частной детективной и охранной деятельности в Российской Федерации»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25 июля 2002 г. № 114-ФЗ «О противодействии терроризму»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15 сентября 1999 г. № 1040 «О мерах по противодействию терроризму»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2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143248"/>
            <a:ext cx="2005884" cy="321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контрольно-пропускного режима образовательного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_1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857496"/>
            <a:ext cx="535785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2928935"/>
            <a:ext cx="2571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Контрольно - пропускной пункт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находится у центрального входа, обеспечен необходимой мебелью, оснащен телефоном, пожарной сигнализацией, запасные выходы оборудованы дверями, закрываемыми на замки, ключи от которых находятся на вахте на отдельном стенде.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Контрольно-пропускной 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комплекс организационных, инженерно-технических мероприятий, проводимых в целях обеспечения прохода, выхода воспитанников, педагогов, посетителей в здание ДОУ, въезда (выезда) автотранспортных средств на территорию ДОУ, вноса (выноса) материальных ценностей, исключения несанкционированного проникновения граждан  и посторонних предметов в здание ОУ.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инженерно-технического обеспечения безопасности</a:t>
            </a:r>
            <a:endParaRPr lang="ru-RU" dirty="0"/>
          </a:p>
        </p:txBody>
      </p:sp>
      <p:pic>
        <p:nvPicPr>
          <p:cNvPr id="12" name="Содержимое 11" descr="DSC_13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3500462" cy="2333642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2500298" y="1000108"/>
            <a:ext cx="4041775" cy="5715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территории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_1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214818"/>
            <a:ext cx="3500430" cy="2333620"/>
          </a:xfrm>
          <a:prstGeom prst="rect">
            <a:avLst/>
          </a:prstGeom>
        </p:spPr>
      </p:pic>
      <p:pic>
        <p:nvPicPr>
          <p:cNvPr id="15" name="Рисунок 14" descr="DSC_13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353618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инженерно-технического обеспечения безопасности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07157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 охранной сигнализации</a:t>
            </a:r>
          </a:p>
          <a:p>
            <a:pPr algn="ctr">
              <a:buFont typeface="Arial" pitchFamily="34" charset="0"/>
              <a:buChar char="•"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 электропитания и охранного освещения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DSC_14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1946" y="2724080"/>
            <a:ext cx="4771670" cy="318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141817" cy="785817"/>
          </a:xfrm>
        </p:spPr>
        <p:txBody>
          <a:bodyPr>
            <a:normAutofit fontScale="77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 пожарной сигнализации</a:t>
            </a:r>
          </a:p>
          <a:p>
            <a:endParaRPr lang="ru-RU" dirty="0"/>
          </a:p>
        </p:txBody>
      </p:sp>
      <p:pic>
        <p:nvPicPr>
          <p:cNvPr id="9" name="Рисунок 8" descr="14841_2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357430"/>
            <a:ext cx="4356470" cy="342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507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Комплексная безопасность дошкольного образовательного учреждения Часть 1</vt:lpstr>
      <vt:lpstr>ОСНОВНЫЕ МЕРЫ И МЕРОПРИЯТИЯ КОМПЛЕКСНОЙ БЕЗОПАСНОСТИ ОБРАЗОВАТЕЛЬНОГО УЧРЕЖДЕНИЯ</vt:lpstr>
      <vt:lpstr>Презентация PowerPoint</vt:lpstr>
      <vt:lpstr>ОРГАНИЗАЦИЯ ВЗАИМОДЕЙСТВИЯ ДОУ</vt:lpstr>
      <vt:lpstr>ОРГАНИЗАЦИЯ ОХРАНЫ ОБРАЗОВАТЕЛЬНОГО УЧРЕЖДЕНИЯ</vt:lpstr>
      <vt:lpstr>Законодательные акты, регламентирующие вопросы физической охраны</vt:lpstr>
      <vt:lpstr>Организация контрольно-пропускного режима образовательного учреждения </vt:lpstr>
      <vt:lpstr>Организация инженерно-технического обеспечения безопасности</vt:lpstr>
      <vt:lpstr>Организация инженерно-технического обеспечения безопасности</vt:lpstr>
      <vt:lpstr>Организация инженерно-технического обеспечения безопасности</vt:lpstr>
      <vt:lpstr>Организация инженерно-технического обеспечения безопасности</vt:lpstr>
      <vt:lpstr>Организация инженерно-технического обеспечения безопасности</vt:lpstr>
      <vt:lpstr>    ОРГАНИЗАЦИЯ  АНТИТЕРРОРИСТИЧЕСКОЙ ЗАЩИЩЕННОСТИ УЧРЕЖДЕНИЯ</vt:lpstr>
      <vt:lpstr>Основные законодательные документы, регламентирующие организацию противодействия терроризму</vt:lpstr>
      <vt:lpstr>Документы, разрабатываемые в образовательном учреждении</vt:lpstr>
      <vt:lpstr> Меры предупреждения  террористических актов в ДОУ</vt:lpstr>
      <vt:lpstr> Меры предупреждения  террористических актов в ДОУ</vt:lpstr>
      <vt:lpstr> Меры предупреждения  террористических актов в ДОУ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СЕГА</dc:creator>
  <cp:lastModifiedBy>МБДОУ № 537</cp:lastModifiedBy>
  <cp:revision>74</cp:revision>
  <dcterms:created xsi:type="dcterms:W3CDTF">2014-06-04T15:26:54Z</dcterms:created>
  <dcterms:modified xsi:type="dcterms:W3CDTF">2019-05-22T08:23:38Z</dcterms:modified>
</cp:coreProperties>
</file>