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6" r:id="rId8"/>
    <p:sldId id="265" r:id="rId9"/>
    <p:sldId id="267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692" autoAdjust="0"/>
    <p:restoredTop sz="94660"/>
  </p:normalViewPr>
  <p:slideViewPr>
    <p:cSldViewPr>
      <p:cViewPr varScale="1">
        <p:scale>
          <a:sx n="50" d="100"/>
          <a:sy n="50" d="100"/>
        </p:scale>
        <p:origin x="-87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im0-tub-ru.yandex.net/i?id=1aed96f1feea6bd342f77cede8dfc154-l&amp;n=13"/>
          <p:cNvPicPr>
            <a:picLocks noChangeAspect="1" noChangeArrowheads="1"/>
          </p:cNvPicPr>
          <p:nvPr/>
        </p:nvPicPr>
        <p:blipFill>
          <a:blip r:embed="rId2" cstate="print"/>
          <a:srcRect l="8390" r="10507"/>
          <a:stretch>
            <a:fillRect/>
          </a:stretch>
        </p:blipFill>
        <p:spPr bwMode="auto">
          <a:xfrm>
            <a:off x="1857356" y="1214422"/>
            <a:ext cx="2071702" cy="535785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57554" y="1643050"/>
            <a:ext cx="5786446" cy="1857388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РЕЛАКСАЦИОННЫЕ ТЕХНИКИ</a:t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>ДЛЯ </a:t>
            </a:r>
            <a:r>
              <a:rPr lang="ru-RU" sz="3600" dirty="0" smtClean="0">
                <a:solidFill>
                  <a:srgbClr val="FF0000"/>
                </a:solidFill>
              </a:rPr>
              <a:t>ДОШКОЛЬНИКОВ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5572132" y="3786190"/>
            <a:ext cx="3071834" cy="785818"/>
          </a:xfrm>
        </p:spPr>
        <p:txBody>
          <a:bodyPr>
            <a:normAutofit fontScale="70000" lnSpcReduction="20000"/>
          </a:bodyPr>
          <a:lstStyle/>
          <a:p>
            <a:pPr lvl="0" algn="ctr"/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</a:rPr>
              <a:t>* 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</a:rPr>
              <a:t>упражнения лучше 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</a:rPr>
              <a:t>проводить под спокойную 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</a:rPr>
              <a:t>музыку</a:t>
            </a:r>
            <a:endParaRPr lang="ru-RU" sz="2800" b="1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285728"/>
            <a:ext cx="8572560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580"/>
              </a:spcBef>
              <a:buClr>
                <a:schemeClr val="accent1"/>
              </a:buClr>
              <a:buSzPct val="85000"/>
              <a:defRPr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Муниципальное бюджетное дошкольное образовательное учреждение</a:t>
            </a:r>
          </a:p>
          <a:p>
            <a:pPr lvl="0" algn="ctr">
              <a:spcBef>
                <a:spcPts val="580"/>
              </a:spcBef>
              <a:buClr>
                <a:schemeClr val="accent1"/>
              </a:buClr>
              <a:buSzPct val="85000"/>
              <a:defRPr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- Детский сад №489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86182" y="5357826"/>
            <a:ext cx="50720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Педагог – психолог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Разуева Ирина Сергеевна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im0-tub-ru.yandex.net/i?id=fccea342cd901fca65f3d5facf3a7666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 txBox="1">
            <a:spLocks/>
          </p:cNvSpPr>
          <p:nvPr/>
        </p:nvSpPr>
        <p:spPr>
          <a:xfrm>
            <a:off x="2357422" y="285728"/>
            <a:ext cx="6429420" cy="1357322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Желаю здоровья Вам и вашим деткам!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0" y="3500438"/>
            <a:ext cx="5143504" cy="1571636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Благодарю 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>
            <a:spLocks noGrp="1"/>
          </p:cNvSpPr>
          <p:nvPr>
            <p:ph sz="quarter" idx="1"/>
          </p:nvPr>
        </p:nvSpPr>
        <p:spPr>
          <a:xfrm>
            <a:off x="4572000" y="2928934"/>
            <a:ext cx="4286280" cy="35719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700" dirty="0" smtClean="0"/>
              <a:t>Такое </a:t>
            </a:r>
            <a:r>
              <a:rPr lang="ru-RU" sz="2700" dirty="0" smtClean="0"/>
              <a:t>состояние, помогает ребёнку легко воспринимать и усваивать новый материал, радоваться жизни, быстрее забывать неудачи. </a:t>
            </a:r>
            <a:endParaRPr lang="ru-RU" sz="2700" dirty="0">
              <a:solidFill>
                <a:schemeClr val="tx1"/>
              </a:solidFill>
            </a:endParaRPr>
          </a:p>
        </p:txBody>
      </p:sp>
      <p:sp>
        <p:nvSpPr>
          <p:cNvPr id="2050" name="AutoShape 2" descr="https://images.wallpaperscraft.ru/image/rebenok_trava_lezhat_leto_otdyh_54680_1600x9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s://images.wallpaperscraft.ru/image/rebenok_trava_lezhat_leto_otdyh_54680_1600x9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https://images.wallpaperscraft.ru/image/rebenok_trava_lezhat_leto_otdyh_54680_1600x9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6" name="AutoShape 8" descr="https://images.wallpaperscraft.ru/image/rebenok_trava_lezhat_leto_otdyh_54680_1600x9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8" name="AutoShape 10" descr="https://images.wallpaperscraft.ru/image/rebenok_trava_lezhat_leto_otdyh_54680_1600x9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2" name="Picture 14" descr="http://900igr.net/up/datai/173300/0001-001-.jpg"/>
          <p:cNvPicPr>
            <a:picLocks noChangeAspect="1" noChangeArrowheads="1"/>
          </p:cNvPicPr>
          <p:nvPr/>
        </p:nvPicPr>
        <p:blipFill>
          <a:blip r:embed="rId2" cstate="print"/>
          <a:srcRect l="18032"/>
          <a:stretch>
            <a:fillRect/>
          </a:stretch>
        </p:blipFill>
        <p:spPr bwMode="auto">
          <a:xfrm>
            <a:off x="285720" y="2571744"/>
            <a:ext cx="4274607" cy="3911231"/>
          </a:xfrm>
          <a:prstGeom prst="rect">
            <a:avLst/>
          </a:prstGeom>
          <a:noFill/>
        </p:spPr>
      </p:pic>
      <p:sp>
        <p:nvSpPr>
          <p:cNvPr id="12" name="Подзаголовок 2"/>
          <p:cNvSpPr txBox="1">
            <a:spLocks/>
          </p:cNvSpPr>
          <p:nvPr/>
        </p:nvSpPr>
        <p:spPr>
          <a:xfrm>
            <a:off x="357158" y="285728"/>
            <a:ext cx="8501122" cy="2357454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Релаксация помогает каждому ребёнку избавиться от накопившегося внутреннего негатива, плохого настроения, обид и сомнительных мыслей. Во время расслабления приходит ощущение свободы, лёгкости и спокойствия. </a:t>
            </a:r>
            <a:endParaRPr kumimoji="0" lang="ru-RU" sz="2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20200415_124622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2330" y="0"/>
            <a:ext cx="1821651" cy="242886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14290"/>
            <a:ext cx="3714776" cy="71438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«</a:t>
            </a:r>
            <a:r>
              <a:rPr lang="ru-RU" b="1" dirty="0" smtClean="0">
                <a:solidFill>
                  <a:srgbClr val="0070C0"/>
                </a:solidFill>
              </a:rPr>
              <a:t>Снежная баба</a:t>
            </a:r>
            <a:r>
              <a:rPr lang="ru-RU" b="1" dirty="0" smtClean="0">
                <a:solidFill>
                  <a:srgbClr val="0070C0"/>
                </a:solidFill>
              </a:rPr>
              <a:t>»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2071678"/>
            <a:ext cx="8643998" cy="4572032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1800" dirty="0" smtClean="0"/>
              <a:t>Итак</a:t>
            </a:r>
            <a:r>
              <a:rPr lang="ru-RU" sz="1800" dirty="0" smtClean="0"/>
              <a:t>, «слепили мы во дворе снежную бабу. Красивая снежная баба получилась (нужно попросить ребёнка изобразить </a:t>
            </a:r>
            <a:r>
              <a:rPr lang="ru-RU" sz="1800" dirty="0" err="1" smtClean="0"/>
              <a:t>сн</a:t>
            </a:r>
            <a:r>
              <a:rPr lang="ru-RU" sz="1800" dirty="0" smtClean="0"/>
              <a:t>. бабу). Есть у неё голова, туловище, две руки, которые чуть торчат в стороны, и стоит она на двух крепких ножках… Ночью подул ветер холодный-холодный, и стала наша баба замерзать. </a:t>
            </a:r>
            <a:r>
              <a:rPr lang="ru-RU" sz="1800" dirty="0" smtClean="0"/>
              <a:t>Сначала </a:t>
            </a:r>
            <a:r>
              <a:rPr lang="ru-RU" sz="1800" dirty="0" smtClean="0"/>
              <a:t>у неё замерзла голова (попросить ребёнка напрячь голову и шею), потом плечи (напрячь плечи), потом туловище (ребёнок напрягает туловище). А ветер дует всё сильнее, хочет разрушить </a:t>
            </a:r>
            <a:r>
              <a:rPr lang="ru-RU" sz="1800" dirty="0" err="1" smtClean="0"/>
              <a:t>сн</a:t>
            </a:r>
            <a:r>
              <a:rPr lang="ru-RU" sz="1800" dirty="0" smtClean="0"/>
              <a:t>. бабу. Уперлась </a:t>
            </a:r>
            <a:r>
              <a:rPr lang="ru-RU" sz="1800" dirty="0" err="1" smtClean="0"/>
              <a:t>сн</a:t>
            </a:r>
            <a:r>
              <a:rPr lang="ru-RU" sz="1800" dirty="0" smtClean="0"/>
              <a:t>. баба своими ножками (сильно напрягает ноги), и не удалось ветру разрушить </a:t>
            </a:r>
            <a:r>
              <a:rPr lang="ru-RU" sz="1800" dirty="0" err="1" smtClean="0"/>
              <a:t>сн</a:t>
            </a:r>
            <a:r>
              <a:rPr lang="ru-RU" sz="1800" dirty="0" smtClean="0"/>
              <a:t>. бабу. Улетел ветер, наступило утро, выглянуло солнышко, увидело снежную бабу, решило её отогреть. Стало солнышко припекать, и начала наша баба таять. Сначала начала таять голова (ребёнок свободно опускает голову), потом плечи (расслабляет и опускает плечи), потом руки (мягко опускает руки), потом туловище (ребёнок, как бы оседая, наклоняется вперёд), а потом и ноги (</a:t>
            </a:r>
            <a:r>
              <a:rPr lang="ru-RU" sz="1800" dirty="0" err="1" smtClean="0"/>
              <a:t>ноги</a:t>
            </a:r>
            <a:r>
              <a:rPr lang="ru-RU" sz="1800" dirty="0" smtClean="0"/>
              <a:t> мягко сгибаются в коленях). Ребёнок сначала садится, потом ложится на пол. Солнышко греет, снежная баба тает и превращается в лужицу, растекается </a:t>
            </a:r>
            <a:r>
              <a:rPr lang="ru-RU" sz="1800" dirty="0" smtClean="0"/>
              <a:t>по </a:t>
            </a:r>
            <a:r>
              <a:rPr lang="ru-RU" sz="1800" dirty="0" smtClean="0"/>
              <a:t>земле».</a:t>
            </a:r>
            <a:endParaRPr lang="ru-RU" sz="1800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214282" y="928670"/>
            <a:ext cx="6858048" cy="1143008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Из этого упражнения можно сделать небольшую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игру, катая при этом по полу воображаемые комья снега. Затем вместе с ребёнком вы лепите снежную бабу.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6" name="AutoShape 2" descr="https://vk.com/doc19414733_546556739?hash=a25b0e963efd96b524&amp;dl=1d92129ec658165db4&amp;wnd=1&amp;module=i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vk.com/doc19414733_546556739?hash=a25b0e963efd96b524&amp;dl=1d92129ec658165db4&amp;wnd=1&amp;module=i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https://im0-tub-ru.yandex.net/i?id=5ace91792b542373f036ce1e6c11d33e-l&amp;n=13"/>
          <p:cNvPicPr>
            <a:picLocks noChangeAspect="1" noChangeArrowheads="1"/>
          </p:cNvPicPr>
          <p:nvPr/>
        </p:nvPicPr>
        <p:blipFill>
          <a:blip r:embed="rId2" cstate="print"/>
          <a:srcRect l="5504" t="12025" r="6425" b="9144"/>
          <a:stretch>
            <a:fillRect/>
          </a:stretch>
        </p:blipFill>
        <p:spPr bwMode="auto">
          <a:xfrm>
            <a:off x="5357818" y="285728"/>
            <a:ext cx="3390278" cy="250033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14290"/>
            <a:ext cx="3071834" cy="71438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«Черепаха»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2714620"/>
            <a:ext cx="8715436" cy="385765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500" dirty="0" smtClean="0"/>
              <a:t>Вдруг </a:t>
            </a:r>
            <a:r>
              <a:rPr lang="ru-RU" sz="2500" dirty="0" smtClean="0"/>
              <a:t>появилась холодная туча и закрыла солнышко. Черепашке стало холодно и неуютно, и она спрятала ножки, ручки и шейку в панцирь (дети сильно напрягают спину, слегка выгибая её и изображая тем самым панцирь; а также напрягают шею, руки, ноги, как бы втягивая их под панцирь, 5 – 10 сек.). </a:t>
            </a:r>
            <a:endParaRPr lang="ru-RU" sz="2500" dirty="0" smtClean="0"/>
          </a:p>
          <a:p>
            <a:pPr algn="ctr">
              <a:buNone/>
            </a:pPr>
            <a:r>
              <a:rPr lang="ru-RU" sz="2500" dirty="0" smtClean="0"/>
              <a:t>Но </a:t>
            </a:r>
            <a:r>
              <a:rPr lang="ru-RU" sz="2500" dirty="0" smtClean="0"/>
              <a:t>вот туча улетела, опять выглянуло солнышко, вновь стало тепло и хорошо. Черепашка согрелась, и её шея, ручки, ножки стали тёплыми и опять появились из-под панциря (спина расслабляется 5 – 10 сек.).</a:t>
            </a:r>
            <a:endParaRPr lang="ru-RU" sz="2500" dirty="0">
              <a:solidFill>
                <a:srgbClr val="7030A0"/>
              </a:solidFill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0" y="785794"/>
            <a:ext cx="6000760" cy="1928826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</a:rPr>
              <a:t>Упражнение делается </a:t>
            </a:r>
            <a:r>
              <a:rPr lang="ru-RU" sz="2000" b="1" dirty="0" smtClean="0">
                <a:solidFill>
                  <a:srgbClr val="00B050"/>
                </a:solidFill>
              </a:rPr>
              <a:t>лёжа животе</a:t>
            </a:r>
            <a:r>
              <a:rPr lang="ru-RU" sz="2000" b="1" dirty="0" smtClean="0">
                <a:solidFill>
                  <a:srgbClr val="00B050"/>
                </a:solidFill>
              </a:rPr>
              <a:t>. </a:t>
            </a:r>
            <a:endParaRPr lang="ru-RU" sz="2000" b="1" dirty="0" smtClean="0">
              <a:solidFill>
                <a:srgbClr val="00B05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00B050"/>
                </a:solidFill>
              </a:rPr>
              <a:t>Попросите </a:t>
            </a:r>
            <a:r>
              <a:rPr lang="ru-RU" sz="2000" b="1" dirty="0" smtClean="0">
                <a:solidFill>
                  <a:srgbClr val="00B050"/>
                </a:solidFill>
              </a:rPr>
              <a:t>ребёнка представить, что он маленькая черепашка, которая лежит на жёлтом </a:t>
            </a:r>
            <a:r>
              <a:rPr lang="ru-RU" sz="2000" b="1" dirty="0" smtClean="0">
                <a:solidFill>
                  <a:srgbClr val="00B050"/>
                </a:solidFill>
              </a:rPr>
              <a:t>песочке </a:t>
            </a:r>
            <a:r>
              <a:rPr lang="ru-RU" sz="2000" b="1" dirty="0" smtClean="0">
                <a:solidFill>
                  <a:srgbClr val="00B050"/>
                </a:solidFill>
              </a:rPr>
              <a:t>возле </a:t>
            </a:r>
            <a:r>
              <a:rPr lang="ru-RU" sz="2000" b="1" dirty="0" smtClean="0">
                <a:solidFill>
                  <a:srgbClr val="00B050"/>
                </a:solidFill>
              </a:rPr>
              <a:t>моря. </a:t>
            </a:r>
            <a:r>
              <a:rPr lang="ru-RU" sz="2000" b="1" dirty="0" smtClean="0">
                <a:solidFill>
                  <a:srgbClr val="00B050"/>
                </a:solidFill>
              </a:rPr>
              <a:t>Греет солнышко, черепашке тепло и хорошо. Ручки и ножки расслаблены, шейка мягкая…</a:t>
            </a:r>
            <a:r>
              <a:rPr lang="ru-RU" sz="2000" b="1" dirty="0" smtClean="0">
                <a:solidFill>
                  <a:srgbClr val="00B050"/>
                </a:solidFill>
              </a:rPr>
              <a:t>.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6" name="AutoShape 2" descr="https://vk.com/doc19414733_546556739?hash=a25b0e963efd96b524&amp;dl=1d92129ec658165db4&amp;wnd=1&amp;module=i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vk.com/doc19414733_546556739?hash=a25b0e963efd96b524&amp;dl=1d92129ec658165db4&amp;wnd=1&amp;module=i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thumbs.dreamstime.com/b/%D0%BC%D1%83%D1%85%D0%B0-%D1%81%D0%BC%D0%B5%D1%88%D0%BD%D0%B0%D1%8F-16810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14290"/>
            <a:ext cx="3428992" cy="271462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1857388" cy="71438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«Муха»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2714620"/>
            <a:ext cx="5572132" cy="385765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7030A0"/>
                </a:solidFill>
              </a:rPr>
              <a:t>Пусть </a:t>
            </a:r>
            <a:r>
              <a:rPr lang="ru-RU" dirty="0" smtClean="0">
                <a:solidFill>
                  <a:srgbClr val="7030A0"/>
                </a:solidFill>
              </a:rPr>
              <a:t>ребенок сядет удобно: </a:t>
            </a:r>
            <a:r>
              <a:rPr lang="ru-RU" dirty="0" smtClean="0">
                <a:solidFill>
                  <a:srgbClr val="7030A0"/>
                </a:solidFill>
              </a:rPr>
              <a:t>руки </a:t>
            </a:r>
            <a:r>
              <a:rPr lang="ru-RU" dirty="0" smtClean="0">
                <a:solidFill>
                  <a:srgbClr val="7030A0"/>
                </a:solidFill>
              </a:rPr>
              <a:t>свободно лежат на коленях, плечи и голова опущены, глаза закрыты. Мысленно представит, что на его лицо пытается сесть муха. Она садится то на нос, то на рот, то на лоб, то на глаза. Задача ребенка, не </a:t>
            </a:r>
            <a:r>
              <a:rPr lang="ru-RU" dirty="0" smtClean="0">
                <a:solidFill>
                  <a:srgbClr val="7030A0"/>
                </a:solidFill>
              </a:rPr>
              <a:t>открывая </a:t>
            </a:r>
            <a:r>
              <a:rPr lang="ru-RU" dirty="0" smtClean="0">
                <a:solidFill>
                  <a:srgbClr val="7030A0"/>
                </a:solidFill>
              </a:rPr>
              <a:t>глаз, согнать назойливое насекомое.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4357686" y="785794"/>
            <a:ext cx="4143404" cy="1357322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algn="ctr"/>
            <a:r>
              <a:rPr lang="ru-RU" sz="2800" dirty="0" smtClean="0">
                <a:solidFill>
                  <a:srgbClr val="7030A0"/>
                </a:solidFill>
              </a:rPr>
              <a:t>Цель упражнения  - </a:t>
            </a:r>
          </a:p>
          <a:p>
            <a:pPr algn="ctr"/>
            <a:r>
              <a:rPr lang="ru-RU" sz="2800" dirty="0" smtClean="0">
                <a:solidFill>
                  <a:srgbClr val="7030A0"/>
                </a:solidFill>
              </a:rPr>
              <a:t>снятие </a:t>
            </a:r>
            <a:r>
              <a:rPr lang="ru-RU" sz="2800" dirty="0" smtClean="0">
                <a:solidFill>
                  <a:srgbClr val="7030A0"/>
                </a:solidFill>
              </a:rPr>
              <a:t>напряжения с лицевой мускулатуры.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6" name="AutoShape 2" descr="https://vk.com/doc19414733_546556739?hash=a25b0e963efd96b524&amp;dl=1d92129ec658165db4&amp;wnd=1&amp;module=i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vk.com/doc19414733_546556739?hash=a25b0e963efd96b524&amp;dl=1d92129ec658165db4&amp;wnd=1&amp;module=i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88" name="Picture 4" descr="http://i.iplsc.com/zez-u-dzieci-jest-traktowany-jako-fizjologiczna-norma/0003M221BT58S8UL-C116-F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2857496"/>
            <a:ext cx="3128240" cy="36082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3929090" cy="71438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«Морская звезда»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714876" y="3214686"/>
            <a:ext cx="4071934" cy="335761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0070C0"/>
                </a:solidFill>
              </a:rPr>
              <a:t>Продолжительность </a:t>
            </a:r>
            <a:r>
              <a:rPr lang="ru-RU" dirty="0" smtClean="0">
                <a:solidFill>
                  <a:srgbClr val="0070C0"/>
                </a:solidFill>
              </a:rPr>
              <a:t>упражнения 1 – 2 мин. </a:t>
            </a:r>
            <a:endParaRPr lang="ru-RU" dirty="0" smtClean="0">
              <a:solidFill>
                <a:srgbClr val="0070C0"/>
              </a:solidFill>
            </a:endParaRPr>
          </a:p>
          <a:p>
            <a:pPr algn="ctr">
              <a:buNone/>
            </a:pPr>
            <a:r>
              <a:rPr lang="ru-RU" dirty="0" smtClean="0">
                <a:solidFill>
                  <a:srgbClr val="0070C0"/>
                </a:solidFill>
              </a:rPr>
              <a:t>В </a:t>
            </a:r>
            <a:r>
              <a:rPr lang="ru-RU" dirty="0" smtClean="0">
                <a:solidFill>
                  <a:srgbClr val="0070C0"/>
                </a:solidFill>
              </a:rPr>
              <a:t>конце упражнения попросите ребёнка открыть глаза, потянуться несколько раз, сесть, глубоко вздохнуть и встать.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285720" y="928670"/>
            <a:ext cx="4500594" cy="5643602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algn="ctr"/>
            <a:r>
              <a:rPr lang="ru-RU" sz="2800" dirty="0" smtClean="0">
                <a:solidFill>
                  <a:srgbClr val="00B0F0"/>
                </a:solidFill>
              </a:rPr>
              <a:t>Попросите ребёнка закрыть глаза и представить место, где он любит отдыхать, где он всегда хорошо и безопасно себя чувствует. Затем пусть он представит, что находится в этом месте и делает там то, что хочет, от чего он испытывает удовольствие.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6" name="AutoShape 2" descr="https://vk.com/doc19414733_546556739?hash=a25b0e963efd96b524&amp;dl=1d92129ec658165db4&amp;wnd=1&amp;module=i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vk.com/doc19414733_546556739?hash=a25b0e963efd96b524&amp;dl=1d92129ec658165db4&amp;wnd=1&amp;module=i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34" name="Picture 2" descr="https://im0-tub-ru.yandex.net/i?id=acf36e47e28596075596a3a45df579e8-l&amp;n=13"/>
          <p:cNvPicPr>
            <a:picLocks noChangeAspect="1" noChangeArrowheads="1"/>
          </p:cNvPicPr>
          <p:nvPr/>
        </p:nvPicPr>
        <p:blipFill>
          <a:blip r:embed="rId2" cstate="print"/>
          <a:srcRect l="1672" t="1672" r="1337" b="8026"/>
          <a:stretch>
            <a:fillRect/>
          </a:stretch>
        </p:blipFill>
        <p:spPr bwMode="auto">
          <a:xfrm>
            <a:off x="5286380" y="214290"/>
            <a:ext cx="2928926" cy="27269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im0-tub-ru.yandex.net/i?id=a01a9d0fa0bbf87a8756f5b98863e8f9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2214554"/>
            <a:ext cx="7072298" cy="4214818"/>
          </a:xfrm>
          <a:prstGeom prst="rect">
            <a:avLst/>
          </a:prstGeom>
          <a:noFill/>
        </p:spPr>
      </p:pic>
      <p:sp>
        <p:nvSpPr>
          <p:cNvPr id="4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285728"/>
            <a:ext cx="8143932" cy="171451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dirty="0" smtClean="0">
                <a:solidFill>
                  <a:srgbClr val="C00000"/>
                </a:solidFill>
              </a:rPr>
              <a:t>Выполнение таких упражнений очень нравится детям, т. к. в них есть элемент игры. Они быстро обучаются этому непростому умению расслабляться. </a:t>
            </a:r>
            <a:endParaRPr lang="ru-RU" sz="2800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4" descr="https://static7.depositphotos.com/1007989/760/i/950/depositphotos_7602548-stock-photo-kid-blowing-bubbl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5071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357290" y="214290"/>
            <a:ext cx="7500990" cy="421484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Научившись 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расслаблению, каждый ребенок получает то, в чем ранее испытывал недостаток. Это в равной степени касается любых психических процессов: познавательных, эмоциональных или волевых. </a:t>
            </a:r>
            <a:endParaRPr lang="ru-RU" sz="3200" b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f.vividscreen.info/soft/c2108de9efae7feffafeeca1825f09f5/Little-Girl-Drawing-2048x2048.jpg"/>
          <p:cNvPicPr>
            <a:picLocks noChangeAspect="1" noChangeArrowheads="1"/>
          </p:cNvPicPr>
          <p:nvPr/>
        </p:nvPicPr>
        <p:blipFill>
          <a:blip r:embed="rId2" cstate="print"/>
          <a:srcRect r="15476"/>
          <a:stretch>
            <a:fillRect/>
          </a:stretch>
        </p:blipFill>
        <p:spPr bwMode="auto">
          <a:xfrm>
            <a:off x="214282" y="500042"/>
            <a:ext cx="4714908" cy="6000792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714876" y="1285860"/>
            <a:ext cx="4000528" cy="4357718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600" dirty="0" smtClean="0">
                <a:solidFill>
                  <a:srgbClr val="0070C0"/>
                </a:solidFill>
              </a:rPr>
              <a:t>Если </a:t>
            </a:r>
            <a:r>
              <a:rPr lang="ru-RU" sz="2600" dirty="0" smtClean="0">
                <a:solidFill>
                  <a:srgbClr val="0070C0"/>
                </a:solidFill>
              </a:rPr>
              <a:t>релаксационные упражнения проводить систематически то это позволит детскому организму сбрасывая излишнее напряжение и восстанавливая ресурсные возможности организма сохранять психическое здоровье.</a:t>
            </a:r>
            <a:endParaRPr lang="ru-RU" sz="26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0</TotalTime>
  <Words>694</Words>
  <Application>Microsoft Office PowerPoint</Application>
  <PresentationFormat>Экран (4:3)</PresentationFormat>
  <Paragraphs>29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Эркер</vt:lpstr>
      <vt:lpstr>РЕЛАКСАЦИОННЫЕ ТЕХНИКИ ДЛЯ ДОШКОЛЬНИКОВ</vt:lpstr>
      <vt:lpstr>Слайд 2</vt:lpstr>
      <vt:lpstr>«Снежная баба»</vt:lpstr>
      <vt:lpstr>«Черепаха»</vt:lpstr>
      <vt:lpstr>«Муха»</vt:lpstr>
      <vt:lpstr>«Морская звезда»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РЕЛАКСАЦИОННЫЕ ТЕХНИКИ ДЛЯ ДОШКОЛЬНИКОВ</dc:title>
  <dc:creator>Ириша</dc:creator>
  <cp:lastModifiedBy>Comp</cp:lastModifiedBy>
  <cp:revision>1</cp:revision>
  <dcterms:created xsi:type="dcterms:W3CDTF">2020-04-15T07:32:16Z</dcterms:created>
  <dcterms:modified xsi:type="dcterms:W3CDTF">2020-04-15T10:08:06Z</dcterms:modified>
</cp:coreProperties>
</file>