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E9C464-4957-4E65-9ED5-BAF5BB79AA0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381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2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7331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12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9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3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8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7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2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2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2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6C96E-40AD-4994-9137-0FDB1FC4F1F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9787C1-B22A-4CD3-B436-EF1656000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E0913-A1A7-DAF8-99D1-8452A5C2F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81665"/>
            <a:ext cx="7766936" cy="3746090"/>
          </a:xfrm>
        </p:spPr>
        <p:txBody>
          <a:bodyPr/>
          <a:lstStyle/>
          <a:p>
            <a:pPr algn="ctr"/>
            <a:r>
              <a:rPr lang="ru-RU" dirty="0"/>
              <a:t>Доклад самообучения, из практик,</a:t>
            </a:r>
            <a:br>
              <a:rPr lang="ru-RU" dirty="0"/>
            </a:br>
            <a:r>
              <a:rPr lang="ru-RU" dirty="0"/>
              <a:t>мастер-классов!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B89547-B60B-45A1-6117-7BCC759D9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014451"/>
            <a:ext cx="7766936" cy="106188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Воспитатель: Пинигина Аксана Сагитовна </a:t>
            </a:r>
          </a:p>
          <a:p>
            <a:endParaRPr lang="ru-RU" dirty="0"/>
          </a:p>
          <a:p>
            <a:r>
              <a:rPr lang="ru-RU" dirty="0"/>
              <a:t>Декабрь 2024год </a:t>
            </a:r>
          </a:p>
        </p:txBody>
      </p:sp>
    </p:spTree>
    <p:extLst>
      <p:ext uri="{BB962C8B-B14F-4D97-AF65-F5344CB8AC3E}">
        <p14:creationId xmlns:p14="http://schemas.microsoft.com/office/powerpoint/2010/main" val="42080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90035-994D-ADA2-DF45-0517422E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Песочная терапия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92EBC9-B83D-CAA5-F6C0-6996B900E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04" y="2160588"/>
            <a:ext cx="700073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5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6459B-43EF-C053-AFF5-E5646AD3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Сенсорные игры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A75435B-8703-6274-D84B-D2FFEEB78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97724"/>
            <a:ext cx="7788166" cy="461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88BD2-747A-C524-10CE-EF12E026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/>
              <a:t>Доклад окончен!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9FD34E-E9BF-23EE-1C3A-7CE5EB9E3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77729"/>
            <a:ext cx="8850124" cy="2449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chemeClr val="accent5"/>
                </a:solidFill>
              </a:rPr>
              <a:t>Благодарю за внимание</a:t>
            </a:r>
            <a:r>
              <a:rPr lang="ru-RU" sz="54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85914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258ED-577C-627A-4561-71E12458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EF5C4B-8E74-889D-1CD2-AFC429B6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3329"/>
            <a:ext cx="8596668" cy="2418737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j-lt"/>
              </a:rPr>
              <a:t>Поделится с коллегами, приобретенными знаниями.</a:t>
            </a:r>
            <a:r>
              <a:rPr lang="ru-RU" sz="3200" b="0" i="0" dirty="0">
                <a:solidFill>
                  <a:srgbClr val="171520"/>
                </a:solidFill>
                <a:effectLst/>
                <a:latin typeface="+mj-lt"/>
              </a:rPr>
              <a:t> </a:t>
            </a:r>
          </a:p>
          <a:p>
            <a:r>
              <a:rPr lang="ru-RU" sz="3200" b="0" i="0" dirty="0">
                <a:solidFill>
                  <a:srgbClr val="171520"/>
                </a:solidFill>
                <a:effectLst/>
                <a:latin typeface="+mj-lt"/>
              </a:rPr>
              <a:t>Независимо от того, в какой сфере деятельности работает человек, самообразование помогает ему совершенствоваться и быть в курсе всех новых изменений и тенденций в своей области. 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59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6F1CD-6AC2-AAB3-1CA6-5384DE1D9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94398-F50F-B9CF-6349-84ECFE00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Практикум для педагогов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4B5A3-5DC1-9828-F5CE-E9F34443D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3329"/>
            <a:ext cx="8596668" cy="4685071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j-lt"/>
              </a:rPr>
              <a:t>«Вертушка субъектных практик» </a:t>
            </a:r>
          </a:p>
          <a:p>
            <a:r>
              <a:rPr lang="ru-RU" sz="3200" dirty="0">
                <a:latin typeface="+mj-lt"/>
              </a:rPr>
              <a:t>Антихрупкое образование , КОП</a:t>
            </a:r>
          </a:p>
          <a:p>
            <a:r>
              <a:rPr lang="ru-RU" sz="3200" dirty="0">
                <a:latin typeface="+mj-lt"/>
              </a:rPr>
              <a:t>(кратковременные образовательные практики) </a:t>
            </a:r>
          </a:p>
          <a:p>
            <a:endParaRPr lang="ru-RU" sz="3200" dirty="0">
              <a:latin typeface="+mj-lt"/>
            </a:endParaRPr>
          </a:p>
        </p:txBody>
      </p:sp>
      <p:pic>
        <p:nvPicPr>
          <p:cNvPr id="5" name="Рисунок 4" descr="Изображение выглядит как искусство, шаблон, рисуно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75CD413-B0E7-0EBC-5F0C-E36E6C0F5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6" y="3822492"/>
            <a:ext cx="3072984" cy="2769017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шаблон, прямоуголь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617776A-1132-1650-6A2A-4B86FEFB8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82" y="3822493"/>
            <a:ext cx="3765308" cy="27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1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CCEE9-7C39-B01A-4C0C-CC2B0792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Кратковременная образовательная практика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14923-AE64-9CEA-6897-AD1F2332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9602292" cy="4691626"/>
          </a:xfrm>
        </p:spPr>
        <p:txBody>
          <a:bodyPr/>
          <a:lstStyle/>
          <a:p>
            <a:r>
              <a:rPr lang="ru-RU" sz="2000" dirty="0"/>
              <a:t>Знания, полученные детьми шире программных </a:t>
            </a:r>
          </a:p>
          <a:p>
            <a:r>
              <a:rPr lang="ru-RU" sz="2000" dirty="0"/>
              <a:t>За короткий срок дети научатся чему-либо</a:t>
            </a:r>
          </a:p>
          <a:p>
            <a:r>
              <a:rPr lang="ru-RU" sz="2000" dirty="0"/>
              <a:t>После каждого занятия дети получают готовый продукт своей деятельности. </a:t>
            </a:r>
          </a:p>
          <a:p>
            <a:pPr marL="0" indent="0">
              <a:buNone/>
            </a:pPr>
            <a:r>
              <a:rPr lang="ru-RU" sz="2000" dirty="0"/>
              <a:t>Практика создана на основе практики «Антихрупкие прогулки» , направление «Творческие мастер-классы». В разработке перечня, КОП:</a:t>
            </a:r>
          </a:p>
          <a:p>
            <a:pPr>
              <a:buFontTx/>
              <a:buChar char="-"/>
            </a:pPr>
            <a:r>
              <a:rPr lang="ru-RU" sz="2000" dirty="0"/>
              <a:t>-Хобби и возможности воспитателя</a:t>
            </a:r>
          </a:p>
          <a:p>
            <a:pPr>
              <a:buFontTx/>
              <a:buChar char="-"/>
            </a:pPr>
            <a:r>
              <a:rPr lang="ru-RU" sz="2000" dirty="0"/>
              <a:t>-Опрос педагогов, детей, родителей</a:t>
            </a:r>
          </a:p>
          <a:p>
            <a:pPr>
              <a:buFontTx/>
              <a:buChar char="-"/>
            </a:pPr>
            <a:r>
              <a:rPr lang="ru-RU" sz="2000" dirty="0"/>
              <a:t>-Подготовка пространства, необходимого материала</a:t>
            </a:r>
          </a:p>
          <a:p>
            <a:pPr>
              <a:buFontTx/>
              <a:buChar char="-"/>
            </a:pPr>
            <a:r>
              <a:rPr lang="ru-RU" sz="2000" dirty="0"/>
              <a:t>К примеру: 4 локации , выбор детей направления, передвижения после сна, участники: подготовительные группы. 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37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7C1CA-9260-F507-3524-DF8BB319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Практика: «Я- играю»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7EEC5-23C1-6C74-B85B-2BC64B973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8581"/>
            <a:ext cx="8596668" cy="44927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Модель подвижной игры- универсальна. Можно менять необходимые компоненты и их схематическое изображение на свое усмотрение или оставлять их не заполненными, превращая модель подвижной игры, например , в модель музыкальной игры.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Этапы использования модели подвижной игры и игровых ситуаций «Играем в игру»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-Необходимо собрать картотеку: движений, предметов, направлений, количества игроков, мест для проведения игры, простые правила , ограничения.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-Выбрать из картотеки любую карточку (слепой выбор или понравившуюся)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-Разложить на модели карточки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-По выбранным карточкам придумать игру (рассказать ее)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-Дать игре название (фантазийное, по действию, по использованному предмету) </a:t>
            </a:r>
          </a:p>
        </p:txBody>
      </p:sp>
    </p:spTree>
    <p:extLst>
      <p:ext uri="{BB962C8B-B14F-4D97-AF65-F5344CB8AC3E}">
        <p14:creationId xmlns:p14="http://schemas.microsoft.com/office/powerpoint/2010/main" val="238725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46338-BFA3-3CCB-A310-2410BD2F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204453"/>
          </a:xfrm>
        </p:spPr>
        <p:txBody>
          <a:bodyPr>
            <a:normAutofit/>
          </a:bodyPr>
          <a:lstStyle/>
          <a:p>
            <a:r>
              <a:rPr lang="ru-RU" dirty="0"/>
              <a:t>Модель подвижной игры и игровых ситуаций </a:t>
            </a:r>
          </a:p>
        </p:txBody>
      </p:sp>
      <p:pic>
        <p:nvPicPr>
          <p:cNvPr id="5" name="Объект 4" descr="Изображение выглядит как текст, круг, бумаг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03C86EC-8D8C-A3EB-FFFA-179F1F81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1814051"/>
            <a:ext cx="7934632" cy="4434350"/>
          </a:xfrm>
        </p:spPr>
      </p:pic>
    </p:spTree>
    <p:extLst>
      <p:ext uri="{BB962C8B-B14F-4D97-AF65-F5344CB8AC3E}">
        <p14:creationId xmlns:p14="http://schemas.microsoft.com/office/powerpoint/2010/main" val="317730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98DA6-8112-E845-C883-9A49BB3C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Мастер-класс: Многофункциональные ширмы из труб ПВХ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78FA76-10AD-ECE3-3DD2-8B2448B93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-apple-system"/>
              </a:rPr>
              <a:t>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спользую в работе с начала учебного года для тематических занятий. Вывешиваю иллюстрации по теме недели. </a:t>
            </a:r>
            <a:r>
              <a:rPr lang="ru-RU" sz="2400" dirty="0">
                <a:solidFill>
                  <a:srgbClr val="000000"/>
                </a:solidFill>
                <a:latin typeface="-apple-system"/>
              </a:rPr>
              <a:t>Удобна для детей: на уровне глаз. Воспитанники самостоятельно подходят, рассказывают друг другу, что на картинке.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 Для зонирования в самостоятельной игровой деятельности. Легкую ширму, дети переносят сами и сами монтируют как им надо. </a:t>
            </a:r>
          </a:p>
          <a:p>
            <a:r>
              <a:rPr lang="ru-RU" sz="2400" dirty="0">
                <a:solidFill>
                  <a:srgbClr val="000000"/>
                </a:solidFill>
                <a:latin typeface="-apple-system"/>
              </a:rPr>
              <a:t>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ля театра, как ширма и как основа для декораций.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171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92C36-AB09-4C98-E518-2E184EFF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6748"/>
          </a:xfrm>
        </p:spPr>
        <p:txBody>
          <a:bodyPr/>
          <a:lstStyle/>
          <a:p>
            <a:r>
              <a:rPr lang="ru-RU" dirty="0"/>
              <a:t>Практическое применение </a:t>
            </a:r>
          </a:p>
        </p:txBody>
      </p:sp>
      <p:pic>
        <p:nvPicPr>
          <p:cNvPr id="5" name="Объект 4" descr="Изображение выглядит как в помещении, стена, до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F11DA0C-BE78-F16E-FD4A-08202B334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083" y="2279001"/>
            <a:ext cx="4513026" cy="3013023"/>
          </a:xfrm>
        </p:spPr>
      </p:pic>
      <p:pic>
        <p:nvPicPr>
          <p:cNvPr id="7" name="Рисунок 6" descr="Изображение выглядит как в помещении, Человеческое лицо, одежда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9A4D11-E1CA-BA12-6576-B74C47533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29" y="1528999"/>
            <a:ext cx="4630993" cy="45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1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3B9B6E-6981-2A7F-2046-ADA373E562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88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3DDEA-7FAC-ED78-B5A0-10D85F47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3851123" cy="197594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/>
              <a:t>Мастер-класс: </a:t>
            </a:r>
            <a:br>
              <a:rPr lang="ru-RU" sz="4000" dirty="0"/>
            </a:br>
            <a:r>
              <a:rPr lang="ru-RU" sz="4000" dirty="0"/>
              <a:t>«Приемы вовлечения в учебную деятельность детей с ОВЗ»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8239E2-DFF4-282D-16F4-AA52D4548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72457"/>
            <a:ext cx="4336100" cy="1768905"/>
          </a:xfrm>
        </p:spPr>
        <p:txBody>
          <a:bodyPr>
            <a:normAutofit/>
          </a:bodyPr>
          <a:lstStyle/>
          <a:p>
            <a:r>
              <a:rPr lang="ru-RU" sz="4800" dirty="0"/>
              <a:t>Балансир массажный </a:t>
            </a:r>
          </a:p>
          <a:p>
            <a:endParaRPr lang="ru-RU" dirty="0"/>
          </a:p>
        </p:txBody>
      </p:sp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869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381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Trebuchet MS</vt:lpstr>
      <vt:lpstr>Wingdings 3</vt:lpstr>
      <vt:lpstr>Аспект</vt:lpstr>
      <vt:lpstr>Доклад самообучения, из практик, мастер-классов!  </vt:lpstr>
      <vt:lpstr>Цель: </vt:lpstr>
      <vt:lpstr>Практикум для педагогов</vt:lpstr>
      <vt:lpstr>Кратковременная образовательная практика</vt:lpstr>
      <vt:lpstr>Практика: «Я- играю»</vt:lpstr>
      <vt:lpstr>Модель подвижной игры и игровых ситуаций </vt:lpstr>
      <vt:lpstr>Мастер-класс: Многофункциональные ширмы из труб ПВХ </vt:lpstr>
      <vt:lpstr>Практическое применение </vt:lpstr>
      <vt:lpstr>Мастер-класс:  «Приемы вовлечения в учебную деятельность детей с ОВЗ»</vt:lpstr>
      <vt:lpstr>Песочная терапия </vt:lpstr>
      <vt:lpstr>Сенсорные игры </vt:lpstr>
      <vt:lpstr>Доклад окончен!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1 1</dc:creator>
  <cp:lastModifiedBy>1 1</cp:lastModifiedBy>
  <cp:revision>1</cp:revision>
  <dcterms:created xsi:type="dcterms:W3CDTF">2024-12-08T04:02:11Z</dcterms:created>
  <dcterms:modified xsi:type="dcterms:W3CDTF">2024-12-08T07:18:08Z</dcterms:modified>
</cp:coreProperties>
</file>