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6" r:id="rId3"/>
    <p:sldId id="276" r:id="rId4"/>
    <p:sldId id="279" r:id="rId5"/>
    <p:sldId id="281" r:id="rId6"/>
    <p:sldId id="280" r:id="rId7"/>
    <p:sldId id="290" r:id="rId8"/>
    <p:sldId id="282" r:id="rId9"/>
    <p:sldId id="283" r:id="rId10"/>
    <p:sldId id="277" r:id="rId11"/>
    <p:sldId id="284" r:id="rId12"/>
    <p:sldId id="287" r:id="rId13"/>
    <p:sldId id="288" r:id="rId14"/>
    <p:sldId id="285" r:id="rId15"/>
    <p:sldId id="291" r:id="rId16"/>
    <p:sldId id="289" r:id="rId17"/>
    <p:sldId id="292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958166" cy="5357850"/>
          </a:xfrm>
        </p:spPr>
        <p:txBody>
          <a:bodyPr>
            <a:normAutofit/>
          </a:bodyPr>
          <a:lstStyle/>
          <a:p>
            <a:r>
              <a:rPr lang="ru-RU" sz="4200" b="1" i="1" dirty="0" smtClean="0">
                <a:solidFill>
                  <a:srgbClr val="002060"/>
                </a:solidFill>
              </a:rPr>
              <a:t>Комплексная безопасность дошкольного образовательного учреждения</a:t>
            </a:r>
            <a:br>
              <a:rPr lang="ru-RU" sz="4200" b="1" i="1" dirty="0" smtClean="0">
                <a:solidFill>
                  <a:srgbClr val="002060"/>
                </a:solidFill>
              </a:rPr>
            </a:br>
            <a:r>
              <a:rPr lang="ru-RU" sz="4200" b="1" i="1" dirty="0" smtClean="0">
                <a:solidFill>
                  <a:srgbClr val="002060"/>
                </a:solidFill>
              </a:rPr>
              <a:t>Часть 2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35732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spasyekstrimkopiy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714752"/>
            <a:ext cx="5114286" cy="2838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дорожно-транспортного травматизма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DSC_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822430" cy="5214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дорожно-транспортного травматизма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DSC_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92961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дорожно-транспортного травматизма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DSC_1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723634" cy="5149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D3100\DSC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668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5" descr="DSC_0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288844" cy="2859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Правовое обучение и  формирование культуры  безопасности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Правовое обучение и  формирование культуры  безопасности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775"/>
            <a:ext cx="4248472" cy="31863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Правовое обучение и  формирование культуры  безопасности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20912" r="50163" b="47531"/>
          <a:stretch/>
        </p:blipFill>
        <p:spPr>
          <a:xfrm>
            <a:off x="1403648" y="1412776"/>
            <a:ext cx="6552727" cy="4986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ТРУДА И ТЕХНИКА БЕЗОПАСНОСТИ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>
          <a:xfrm>
            <a:off x="1475656" y="1484784"/>
            <a:ext cx="6120680" cy="500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7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ТРУДА И ТЕХНИКА БЕЗОПАСНОСТИ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G:\DCIM\100D3100\DSC_1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21" y="2204864"/>
            <a:ext cx="620598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3" y="151048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 по соблюдению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 охраны труда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ПОЖАРНОЙ БЕЗОПАСНОСТИ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 акты, регламентирующие правила пожарной безопасности в ДОУ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90075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Федеральный закон от 21 декабря 1994 г. № 69-ФЗ «О пожарной безопасности»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Приказ МЧС России от 18 июня 2003 г. № 313 «Об утверждении Правил пожарной безопасности в Российской Федерации»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Приказ МЧС России от 16 марта 2007 г. № 140 «Об утверждении Инструкции о порядке разработки органами исполнительной власти субъектов Российской Федерации, органами местного самоуправления и организациями нормативных документов по пожарной безопасности, введения их в действие и применения»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Госкомобразования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СССР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оот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4 июля 1989 г. №541 «О введении в действие правил пожарной безопасности»</a:t>
            </a:r>
          </a:p>
          <a:p>
            <a:endParaRPr lang="ru-RU" dirty="0"/>
          </a:p>
        </p:txBody>
      </p:sp>
      <p:pic>
        <p:nvPicPr>
          <p:cNvPr id="4" name="Рисунок 3" descr="003588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285860"/>
            <a:ext cx="1921765" cy="3113259"/>
          </a:xfrm>
          <a:prstGeom prst="rect">
            <a:avLst/>
          </a:prstGeom>
        </p:spPr>
      </p:pic>
      <p:pic>
        <p:nvPicPr>
          <p:cNvPr id="5" name="Рисунок 4" descr="849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00438"/>
            <a:ext cx="1933581" cy="291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разрабатываемы в ДОУ по вопросам пожарной безопасности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194421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руководителя ДОУ о противопожарных мероприятиях и назначении ответственных за пожарную безопасность</a:t>
            </a:r>
          </a:p>
          <a:p>
            <a:pPr algn="just"/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о мерах пожарной безопасности в здании ДОУ и на прилегающей территории</a:t>
            </a:r>
          </a:p>
          <a:p>
            <a:pPr algn="just"/>
            <a:r>
              <a:rPr lang="ru-RU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действий администрации и персонала в случае пожара в ДОУ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148572" cy="343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разрабатываемы в ДОУ по вопросам пожарной безопасности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186766" cy="278608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дежурному администратору ОУ по пожарной безопасности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о мерах пожарной безопасности в помещениях образовательного учреждения</a:t>
            </a:r>
          </a:p>
          <a:p>
            <a:endParaRPr lang="ru-RU" dirty="0"/>
          </a:p>
        </p:txBody>
      </p:sp>
      <p:pic>
        <p:nvPicPr>
          <p:cNvPr id="5" name="Рисунок 4" descr="DSC_1443.JPG"/>
          <p:cNvPicPr>
            <a:picLocks noChangeAspect="1"/>
          </p:cNvPicPr>
          <p:nvPr/>
        </p:nvPicPr>
        <p:blipFill>
          <a:blip r:embed="rId2" cstate="print"/>
          <a:srcRect l="2343" t="7812" r="2343" b="23047"/>
          <a:stretch>
            <a:fillRect/>
          </a:stretch>
        </p:blipFill>
        <p:spPr>
          <a:xfrm>
            <a:off x="1500166" y="3714752"/>
            <a:ext cx="590877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мероприятия, проводимые в образовательном учреждении по предупреждению пожаров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7274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Распорядительными документами устанавливается противопожарный режим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Дороги, проезды, проходы, пути эвакуации содержатся свободными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ДОУ оборудуется средствами пожарной сигнализации и оснащается первичными средствами пожаротушения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D3100\DSC_14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-863" b="10369"/>
          <a:stretch/>
        </p:blipFill>
        <p:spPr bwMode="auto">
          <a:xfrm>
            <a:off x="5731142" y="1651569"/>
            <a:ext cx="2695083" cy="45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мероприятия, проводимые в образовательном учреждении по предупреждению пожаров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3970784" cy="4100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Производится обучение персонала и воспитанников ДОУ действиям по предупреждению и тушению пожаров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Создается пожарно-техническая комиссия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r="9678"/>
          <a:stretch/>
        </p:blipFill>
        <p:spPr>
          <a:xfrm>
            <a:off x="4716016" y="1639662"/>
            <a:ext cx="3816424" cy="48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мероприятия, проводимые в образовательном учреждении по предупреждению пожаров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28800"/>
            <a:ext cx="5760640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Производится проверка состояния инженерных  технологических систем жизнеобеспечения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Устанавливаются знаки пожарной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сигнализации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1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98530" y="2654914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/>
        </p:blipFill>
        <p:spPr>
          <a:xfrm>
            <a:off x="4716016" y="3645024"/>
            <a:ext cx="3929130" cy="283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мероприятия, проводимые в образовательном учреждении по предупреждению пожаров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463987" cy="297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42779" cy="303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294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Комплексная безопасность дошкольного образовательного учреждения Часть 2</vt:lpstr>
      <vt:lpstr>ОБЕСПЕЧЕНИЕ ПОЖАРНОЙ БЕЗОПАСНОСТИ</vt:lpstr>
      <vt:lpstr>Законодательные акты, регламентирующие правила пожарной безопасности в ДОУ</vt:lpstr>
      <vt:lpstr>Документы, разрабатываемы в ДОУ по вопросам пожарной безопасности</vt:lpstr>
      <vt:lpstr>Документы, разрабатываемы в ДОУ по вопросам пожарной безопасности</vt:lpstr>
      <vt:lpstr>Профилактические мероприятия, проводимые в образовательном учреждении по предупреждению пожаров</vt:lpstr>
      <vt:lpstr>Профилактические мероприятия, проводимые в образовательном учреждении по предупреждению пожаров</vt:lpstr>
      <vt:lpstr>Профилактические мероприятия, проводимые в образовательном учреждении по предупреждению пожаров</vt:lpstr>
      <vt:lpstr>Профилактические мероприятия, проводимые в образовательном учреждении по предупреждению пожаров</vt:lpstr>
      <vt:lpstr>ПРОФИЛАКТИКА ПРАВОНАРУШЕНИЙ </vt:lpstr>
      <vt:lpstr> Профилактика дорожно-транспортного травматизма </vt:lpstr>
      <vt:lpstr> Профилактика дорожно-транспортного травматизма </vt:lpstr>
      <vt:lpstr> Профилактика дорожно-транспортного травматизма </vt:lpstr>
      <vt:lpstr> Правовое обучение и  формирование культуры  безопасности </vt:lpstr>
      <vt:lpstr> Правовое обучение и  формирование культуры  безопасности </vt:lpstr>
      <vt:lpstr> Правовое обучение и  формирование культуры  безопасности </vt:lpstr>
      <vt:lpstr>ОХРАНА ТРУДА И ТЕХНИКА БЕЗОПАСНОСТИ </vt:lpstr>
      <vt:lpstr>ОХРАНА ТРУДА И ТЕХНИКА БЕЗОПАСНОСТИ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СЕГА</dc:creator>
  <cp:lastModifiedBy>1</cp:lastModifiedBy>
  <cp:revision>71</cp:revision>
  <dcterms:created xsi:type="dcterms:W3CDTF">2014-06-04T15:26:54Z</dcterms:created>
  <dcterms:modified xsi:type="dcterms:W3CDTF">2015-06-12T21:49:33Z</dcterms:modified>
</cp:coreProperties>
</file>